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sldIdLst>
    <p:sldId id="426" r:id="rId5"/>
    <p:sldId id="446" r:id="rId6"/>
    <p:sldId id="439" r:id="rId7"/>
    <p:sldId id="440" r:id="rId8"/>
    <p:sldId id="441" r:id="rId9"/>
    <p:sldId id="429" r:id="rId10"/>
    <p:sldId id="442" r:id="rId11"/>
    <p:sldId id="443" r:id="rId12"/>
    <p:sldId id="444" r:id="rId13"/>
    <p:sldId id="448" r:id="rId14"/>
    <p:sldId id="450" r:id="rId15"/>
    <p:sldId id="445" r:id="rId16"/>
    <p:sldId id="447" r:id="rId17"/>
  </p:sldIdLst>
  <p:sldSz cx="9144000" cy="5143500" type="screen16x9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0063A3"/>
    <a:srgbClr val="008B40"/>
    <a:srgbClr val="1F76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99" autoAdjust="0"/>
    <p:restoredTop sz="93946" autoAdjust="0"/>
  </p:normalViewPr>
  <p:slideViewPr>
    <p:cSldViewPr>
      <p:cViewPr varScale="1">
        <p:scale>
          <a:sx n="160" d="100"/>
          <a:sy n="160" d="100"/>
        </p:scale>
        <p:origin x="904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zzi Eleonora" userId="9c8cc75e-1dbd-4145-9e00-09122c2963eb" providerId="ADAL" clId="{F3D3D974-3555-4F9D-80F8-5050122EA270}"/>
    <pc:docChg chg="undo custSel addSld delSld modSld sldOrd modMainMaster">
      <pc:chgData name="Ozzi Eleonora" userId="9c8cc75e-1dbd-4145-9e00-09122c2963eb" providerId="ADAL" clId="{F3D3D974-3555-4F9D-80F8-5050122EA270}" dt="2024-10-17T09:33:38.639" v="190"/>
      <pc:docMkLst>
        <pc:docMk/>
      </pc:docMkLst>
      <pc:sldChg chg="del">
        <pc:chgData name="Ozzi Eleonora" userId="9c8cc75e-1dbd-4145-9e00-09122c2963eb" providerId="ADAL" clId="{F3D3D974-3555-4F9D-80F8-5050122EA270}" dt="2024-10-17T08:04:03.393" v="99" actId="47"/>
        <pc:sldMkLst>
          <pc:docMk/>
          <pc:sldMk cId="2687813593" sldId="417"/>
        </pc:sldMkLst>
      </pc:sldChg>
      <pc:sldChg chg="modSp del mod">
        <pc:chgData name="Ozzi Eleonora" userId="9c8cc75e-1dbd-4145-9e00-09122c2963eb" providerId="ADAL" clId="{F3D3D974-3555-4F9D-80F8-5050122EA270}" dt="2024-10-17T08:05:21.792" v="106" actId="2696"/>
        <pc:sldMkLst>
          <pc:docMk/>
          <pc:sldMk cId="401648817" sldId="419"/>
        </pc:sldMkLst>
      </pc:sldChg>
      <pc:sldChg chg="del">
        <pc:chgData name="Ozzi Eleonora" userId="9c8cc75e-1dbd-4145-9e00-09122c2963eb" providerId="ADAL" clId="{F3D3D974-3555-4F9D-80F8-5050122EA270}" dt="2024-10-17T08:05:25.171" v="107" actId="2696"/>
        <pc:sldMkLst>
          <pc:docMk/>
          <pc:sldMk cId="1151495902" sldId="420"/>
        </pc:sldMkLst>
      </pc:sldChg>
      <pc:sldChg chg="addSp delSp modSp add del mod">
        <pc:chgData name="Ozzi Eleonora" userId="9c8cc75e-1dbd-4145-9e00-09122c2963eb" providerId="ADAL" clId="{F3D3D974-3555-4F9D-80F8-5050122EA270}" dt="2024-10-17T09:19:57.853" v="151" actId="47"/>
        <pc:sldMkLst>
          <pc:docMk/>
          <pc:sldMk cId="2558887211" sldId="421"/>
        </pc:sldMkLst>
      </pc:sldChg>
      <pc:sldChg chg="addSp modSp new">
        <pc:chgData name="Ozzi Eleonora" userId="9c8cc75e-1dbd-4145-9e00-09122c2963eb" providerId="ADAL" clId="{F3D3D974-3555-4F9D-80F8-5050122EA270}" dt="2024-10-17T08:05:17.491" v="105"/>
        <pc:sldMkLst>
          <pc:docMk/>
          <pc:sldMk cId="3068062044" sldId="422"/>
        </pc:sldMkLst>
      </pc:sldChg>
      <pc:sldChg chg="new">
        <pc:chgData name="Ozzi Eleonora" userId="9c8cc75e-1dbd-4145-9e00-09122c2963eb" providerId="ADAL" clId="{F3D3D974-3555-4F9D-80F8-5050122EA270}" dt="2024-10-17T08:05:29.505" v="108" actId="680"/>
        <pc:sldMkLst>
          <pc:docMk/>
          <pc:sldMk cId="3577448277" sldId="423"/>
        </pc:sldMkLst>
      </pc:sldChg>
      <pc:sldChg chg="addSp modSp new del mod">
        <pc:chgData name="Ozzi Eleonora" userId="9c8cc75e-1dbd-4145-9e00-09122c2963eb" providerId="ADAL" clId="{F3D3D974-3555-4F9D-80F8-5050122EA270}" dt="2024-10-17T09:29:20.393" v="179" actId="47"/>
        <pc:sldMkLst>
          <pc:docMk/>
          <pc:sldMk cId="512030199" sldId="424"/>
        </pc:sldMkLst>
      </pc:sldChg>
      <pc:sldChg chg="addSp modSp new del mod">
        <pc:chgData name="Ozzi Eleonora" userId="9c8cc75e-1dbd-4145-9e00-09122c2963eb" providerId="ADAL" clId="{F3D3D974-3555-4F9D-80F8-5050122EA270}" dt="2024-10-17T09:19:55.814" v="150" actId="47"/>
        <pc:sldMkLst>
          <pc:docMk/>
          <pc:sldMk cId="961233457" sldId="425"/>
        </pc:sldMkLst>
      </pc:sldChg>
      <pc:sldChg chg="add del">
        <pc:chgData name="Ozzi Eleonora" userId="9c8cc75e-1dbd-4145-9e00-09122c2963eb" providerId="ADAL" clId="{F3D3D974-3555-4F9D-80F8-5050122EA270}" dt="2024-10-17T09:19:00.563" v="127" actId="47"/>
        <pc:sldMkLst>
          <pc:docMk/>
          <pc:sldMk cId="1563650474" sldId="425"/>
        </pc:sldMkLst>
      </pc:sldChg>
      <pc:sldChg chg="addSp modSp new">
        <pc:chgData name="Ozzi Eleonora" userId="9c8cc75e-1dbd-4145-9e00-09122c2963eb" providerId="ADAL" clId="{F3D3D974-3555-4F9D-80F8-5050122EA270}" dt="2024-10-17T09:24:42.552" v="160"/>
        <pc:sldMkLst>
          <pc:docMk/>
          <pc:sldMk cId="4173498211" sldId="425"/>
        </pc:sldMkLst>
      </pc:sldChg>
      <pc:sldChg chg="new del">
        <pc:chgData name="Ozzi Eleonora" userId="9c8cc75e-1dbd-4145-9e00-09122c2963eb" providerId="ADAL" clId="{F3D3D974-3555-4F9D-80F8-5050122EA270}" dt="2024-10-17T09:29:27.206" v="181" actId="47"/>
        <pc:sldMkLst>
          <pc:docMk/>
          <pc:sldMk cId="2266742984" sldId="426"/>
        </pc:sldMkLst>
      </pc:sldChg>
      <pc:sldChg chg="addSp modSp new mod ord">
        <pc:chgData name="Ozzi Eleonora" userId="9c8cc75e-1dbd-4145-9e00-09122c2963eb" providerId="ADAL" clId="{F3D3D974-3555-4F9D-80F8-5050122EA270}" dt="2024-10-17T09:33:38.639" v="190"/>
        <pc:sldMkLst>
          <pc:docMk/>
          <pc:sldMk cId="2620944817" sldId="426"/>
        </pc:sldMkLst>
        <pc:spChg chg="add mod">
          <ac:chgData name="Ozzi Eleonora" userId="9c8cc75e-1dbd-4145-9e00-09122c2963eb" providerId="ADAL" clId="{F3D3D974-3555-4F9D-80F8-5050122EA270}" dt="2024-10-17T09:33:33.681" v="188" actId="1076"/>
          <ac:spMkLst>
            <pc:docMk/>
            <pc:sldMk cId="2620944817" sldId="426"/>
            <ac:spMk id="2" creationId="{0A55C052-567B-69F0-5109-D6C53A3BB4CC}"/>
          </ac:spMkLst>
        </pc:spChg>
      </pc:sldChg>
      <pc:sldMasterChg chg="addSldLayout modSldLayout sldLayoutOrd">
        <pc:chgData name="Ozzi Eleonora" userId="9c8cc75e-1dbd-4145-9e00-09122c2963eb" providerId="ADAL" clId="{F3D3D974-3555-4F9D-80F8-5050122EA270}" dt="2024-10-17T09:29:31.735" v="182" actId="20578"/>
        <pc:sldMasterMkLst>
          <pc:docMk/>
          <pc:sldMasterMk cId="281935025" sldId="2147483648"/>
        </pc:sldMasterMkLst>
        <pc:sldLayoutChg chg="addSp delSp modSp mod">
          <pc:chgData name="Ozzi Eleonora" userId="9c8cc75e-1dbd-4145-9e00-09122c2963eb" providerId="ADAL" clId="{F3D3D974-3555-4F9D-80F8-5050122EA270}" dt="2024-10-17T08:04:12.805" v="101" actId="1076"/>
          <pc:sldLayoutMkLst>
            <pc:docMk/>
            <pc:sldMasterMk cId="281935025" sldId="2147483648"/>
            <pc:sldLayoutMk cId="2946532023" sldId="2147483650"/>
          </pc:sldLayoutMkLst>
        </pc:sldLayoutChg>
        <pc:sldLayoutChg chg="modSp mod">
          <pc:chgData name="Ozzi Eleonora" userId="9c8cc75e-1dbd-4145-9e00-09122c2963eb" providerId="ADAL" clId="{F3D3D974-3555-4F9D-80F8-5050122EA270}" dt="2024-10-17T08:04:55.246" v="103" actId="207"/>
          <pc:sldLayoutMkLst>
            <pc:docMk/>
            <pc:sldMasterMk cId="281935025" sldId="2147483648"/>
            <pc:sldLayoutMk cId="1906567148" sldId="2147483651"/>
          </pc:sldLayoutMkLst>
          <pc:spChg chg="mod">
            <ac:chgData name="Ozzi Eleonora" userId="9c8cc75e-1dbd-4145-9e00-09122c2963eb" providerId="ADAL" clId="{F3D3D974-3555-4F9D-80F8-5050122EA270}" dt="2024-10-17T08:04:55.246" v="103" actId="207"/>
            <ac:spMkLst>
              <pc:docMk/>
              <pc:sldMasterMk cId="281935025" sldId="2147483648"/>
              <pc:sldLayoutMk cId="1906567148" sldId="2147483651"/>
              <ac:spMk id="14" creationId="{05E25892-FECF-D158-4FD3-D0B1C3115E08}"/>
            </ac:spMkLst>
          </pc:spChg>
        </pc:sldLayoutChg>
        <pc:sldLayoutChg chg="modSp add mod ord modTransition">
          <pc:chgData name="Ozzi Eleonora" userId="9c8cc75e-1dbd-4145-9e00-09122c2963eb" providerId="ADAL" clId="{F3D3D974-3555-4F9D-80F8-5050122EA270}" dt="2024-10-17T09:29:31.735" v="182" actId="20578"/>
          <pc:sldLayoutMkLst>
            <pc:docMk/>
            <pc:sldMasterMk cId="281935025" sldId="2147483648"/>
            <pc:sldLayoutMk cId="1984985807" sldId="2147483660"/>
          </pc:sldLayoutMkLst>
          <pc:spChg chg="mod">
            <ac:chgData name="Ozzi Eleonora" userId="9c8cc75e-1dbd-4145-9e00-09122c2963eb" providerId="ADAL" clId="{F3D3D974-3555-4F9D-80F8-5050122EA270}" dt="2024-10-17T09:13:08.784" v="118" actId="207"/>
            <ac:spMkLst>
              <pc:docMk/>
              <pc:sldMasterMk cId="281935025" sldId="2147483648"/>
              <pc:sldLayoutMk cId="1984985807" sldId="2147483660"/>
              <ac:spMk id="2" creationId="{1151D704-8613-20E3-DB24-578BB62D3B4E}"/>
            </ac:spMkLst>
          </pc:spChg>
        </pc:sldLayoutChg>
        <pc:sldLayoutChg chg="addSp delSp modSp add mod modTransition">
          <pc:chgData name="Ozzi Eleonora" userId="9c8cc75e-1dbd-4145-9e00-09122c2963eb" providerId="ADAL" clId="{F3D3D974-3555-4F9D-80F8-5050122EA270}" dt="2024-10-17T09:29:08.215" v="178" actId="207"/>
          <pc:sldLayoutMkLst>
            <pc:docMk/>
            <pc:sldMasterMk cId="281935025" sldId="2147483648"/>
            <pc:sldLayoutMk cId="942517013" sldId="2147483661"/>
          </pc:sldLayoutMkLst>
          <pc:spChg chg="add mod ord">
            <ac:chgData name="Ozzi Eleonora" userId="9c8cc75e-1dbd-4145-9e00-09122c2963eb" providerId="ADAL" clId="{F3D3D974-3555-4F9D-80F8-5050122EA270}" dt="2024-10-17T09:29:08.215" v="178" actId="207"/>
            <ac:spMkLst>
              <pc:docMk/>
              <pc:sldMasterMk cId="281935025" sldId="2147483648"/>
              <pc:sldLayoutMk cId="942517013" sldId="2147483661"/>
              <ac:spMk id="3" creationId="{1C9A01C0-0027-A4A2-7A3D-12ADCA78001D}"/>
            </ac:spMkLst>
          </pc:spChg>
        </pc:sldLayoutChg>
        <pc:sldLayoutChg chg="addSp delSp modSp add mod modTransition">
          <pc:chgData name="Ozzi Eleonora" userId="9c8cc75e-1dbd-4145-9e00-09122c2963eb" providerId="ADAL" clId="{F3D3D974-3555-4F9D-80F8-5050122EA270}" dt="2024-10-17T09:19:23.859" v="133" actId="1076"/>
          <pc:sldLayoutMkLst>
            <pc:docMk/>
            <pc:sldMasterMk cId="281935025" sldId="2147483648"/>
            <pc:sldLayoutMk cId="3910596701" sldId="2147483661"/>
          </pc:sldLayoutMkLst>
        </pc:sldLayoutChg>
      </pc:sldMasterChg>
    </pc:docChg>
  </pc:docChgLst>
  <pc:docChgLst>
    <pc:chgData name="Lepore Francesca" userId="572730cc-3bf7-44c2-9a21-dbe1161d70a1" providerId="ADAL" clId="{CF3680F3-4984-491B-A30E-2C167E5B7614}"/>
    <pc:docChg chg="custSel modSld modMainMaster">
      <pc:chgData name="Lepore Francesca" userId="572730cc-3bf7-44c2-9a21-dbe1161d70a1" providerId="ADAL" clId="{CF3680F3-4984-491B-A30E-2C167E5B7614}" dt="2024-10-17T07:41:43.856" v="21" actId="1076"/>
      <pc:docMkLst>
        <pc:docMk/>
      </pc:docMkLst>
      <pc:sldChg chg="modSp mod">
        <pc:chgData name="Lepore Francesca" userId="572730cc-3bf7-44c2-9a21-dbe1161d70a1" providerId="ADAL" clId="{CF3680F3-4984-491B-A30E-2C167E5B7614}" dt="2024-10-17T07:41:43.856" v="21" actId="1076"/>
        <pc:sldMkLst>
          <pc:docMk/>
          <pc:sldMk cId="2687813593" sldId="417"/>
        </pc:sldMkLst>
      </pc:sldChg>
      <pc:sldMasterChg chg="modSldLayout">
        <pc:chgData name="Lepore Francesca" userId="572730cc-3bf7-44c2-9a21-dbe1161d70a1" providerId="ADAL" clId="{CF3680F3-4984-491B-A30E-2C167E5B7614}" dt="2024-10-17T07:41:22.682" v="19" actId="1076"/>
        <pc:sldMasterMkLst>
          <pc:docMk/>
          <pc:sldMasterMk cId="281935025" sldId="2147483648"/>
        </pc:sldMasterMkLst>
        <pc:sldLayoutChg chg="addSp delSp modSp mod">
          <pc:chgData name="Lepore Francesca" userId="572730cc-3bf7-44c2-9a21-dbe1161d70a1" providerId="ADAL" clId="{CF3680F3-4984-491B-A30E-2C167E5B7614}" dt="2024-10-17T07:40:33.834" v="8" actId="478"/>
          <pc:sldLayoutMkLst>
            <pc:docMk/>
            <pc:sldMasterMk cId="281935025" sldId="2147483648"/>
            <pc:sldLayoutMk cId="2946532023" sldId="2147483650"/>
          </pc:sldLayoutMkLst>
        </pc:sldLayoutChg>
        <pc:sldLayoutChg chg="addSp delSp modSp mod">
          <pc:chgData name="Lepore Francesca" userId="572730cc-3bf7-44c2-9a21-dbe1161d70a1" providerId="ADAL" clId="{CF3680F3-4984-491B-A30E-2C167E5B7614}" dt="2024-10-17T07:41:22.682" v="19" actId="1076"/>
          <pc:sldLayoutMkLst>
            <pc:docMk/>
            <pc:sldMasterMk cId="281935025" sldId="2147483648"/>
            <pc:sldLayoutMk cId="1906567148" sldId="2147483651"/>
          </pc:sldLayoutMkLst>
          <pc:picChg chg="add mod">
            <ac:chgData name="Lepore Francesca" userId="572730cc-3bf7-44c2-9a21-dbe1161d70a1" providerId="ADAL" clId="{CF3680F3-4984-491B-A30E-2C167E5B7614}" dt="2024-10-17T07:41:22.682" v="19" actId="1076"/>
            <ac:picMkLst>
              <pc:docMk/>
              <pc:sldMasterMk cId="281935025" sldId="2147483648"/>
              <pc:sldLayoutMk cId="1906567148" sldId="2147483651"/>
              <ac:picMk id="3" creationId="{3A416590-88E7-C586-E75D-9EDA69DBC28F}"/>
            </ac:picMkLst>
          </pc:picChg>
        </pc:sldLayoutChg>
      </pc:sldMasterChg>
    </pc:docChg>
  </pc:docChgLst>
  <pc:docChgLst>
    <pc:chgData name="Reggiani Laura" userId="b6602c5b-314b-4e81-b883-728801fb195b" providerId="ADAL" clId="{58C36182-C4AC-F14F-B54F-153E64D4335A}"/>
    <pc:docChg chg="modSld">
      <pc:chgData name="Reggiani Laura" userId="b6602c5b-314b-4e81-b883-728801fb195b" providerId="ADAL" clId="{58C36182-C4AC-F14F-B54F-153E64D4335A}" dt="2024-11-24T11:54:12" v="0" actId="20577"/>
      <pc:docMkLst>
        <pc:docMk/>
      </pc:docMkLst>
      <pc:sldChg chg="modSp mod">
        <pc:chgData name="Reggiani Laura" userId="b6602c5b-314b-4e81-b883-728801fb195b" providerId="ADAL" clId="{58C36182-C4AC-F14F-B54F-153E64D4335A}" dt="2024-11-24T11:54:12" v="0" actId="20577"/>
        <pc:sldMkLst>
          <pc:docMk/>
          <pc:sldMk cId="2620944817" sldId="426"/>
        </pc:sldMkLst>
        <pc:spChg chg="mod">
          <ac:chgData name="Reggiani Laura" userId="b6602c5b-314b-4e81-b883-728801fb195b" providerId="ADAL" clId="{58C36182-C4AC-F14F-B54F-153E64D4335A}" dt="2024-11-24T11:54:12" v="0" actId="20577"/>
          <ac:spMkLst>
            <pc:docMk/>
            <pc:sldMk cId="2620944817" sldId="426"/>
            <ac:spMk id="2" creationId="{0A55C052-567B-69F0-5109-D6C53A3BB4CC}"/>
          </ac:spMkLst>
        </pc:spChg>
      </pc:sldChg>
    </pc:docChg>
  </pc:docChgLst>
  <pc:docChgLst>
    <pc:chgData name="Ozzi Eleonora" userId="9c8cc75e-1dbd-4145-9e00-09122c2963eb" providerId="ADAL" clId="{F43BD2AD-CB43-47DF-95FF-F88CEF72FC0B}"/>
    <pc:docChg chg="custSel modMainMaster">
      <pc:chgData name="Ozzi Eleonora" userId="9c8cc75e-1dbd-4145-9e00-09122c2963eb" providerId="ADAL" clId="{F43BD2AD-CB43-47DF-95FF-F88CEF72FC0B}" dt="2024-10-17T09:39:32.503" v="3" actId="14826"/>
      <pc:docMkLst>
        <pc:docMk/>
      </pc:docMkLst>
      <pc:sldMasterChg chg="modSldLayout">
        <pc:chgData name="Ozzi Eleonora" userId="9c8cc75e-1dbd-4145-9e00-09122c2963eb" providerId="ADAL" clId="{F43BD2AD-CB43-47DF-95FF-F88CEF72FC0B}" dt="2024-10-17T09:39:32.503" v="3" actId="14826"/>
        <pc:sldMasterMkLst>
          <pc:docMk/>
          <pc:sldMasterMk cId="281935025" sldId="2147483648"/>
        </pc:sldMasterMkLst>
        <pc:sldLayoutChg chg="modSp">
          <pc:chgData name="Ozzi Eleonora" userId="9c8cc75e-1dbd-4145-9e00-09122c2963eb" providerId="ADAL" clId="{F43BD2AD-CB43-47DF-95FF-F88CEF72FC0B}" dt="2024-10-17T09:39:32.503" v="3" actId="14826"/>
          <pc:sldLayoutMkLst>
            <pc:docMk/>
            <pc:sldMasterMk cId="281935025" sldId="2147483648"/>
            <pc:sldLayoutMk cId="1906567148" sldId="2147483651"/>
          </pc:sldLayoutMkLst>
          <pc:picChg chg="mod">
            <ac:chgData name="Ozzi Eleonora" userId="9c8cc75e-1dbd-4145-9e00-09122c2963eb" providerId="ADAL" clId="{F43BD2AD-CB43-47DF-95FF-F88CEF72FC0B}" dt="2024-10-17T09:39:32.503" v="3" actId="14826"/>
            <ac:picMkLst>
              <pc:docMk/>
              <pc:sldMasterMk cId="281935025" sldId="2147483648"/>
              <pc:sldLayoutMk cId="1906567148" sldId="2147483651"/>
              <ac:picMk id="3" creationId="{3A416590-88E7-C586-E75D-9EDA69DBC28F}"/>
            </ac:picMkLst>
          </pc:picChg>
        </pc:sldLayoutChg>
        <pc:sldLayoutChg chg="addSp delSp modSp mod">
          <pc:chgData name="Ozzi Eleonora" userId="9c8cc75e-1dbd-4145-9e00-09122c2963eb" providerId="ADAL" clId="{F43BD2AD-CB43-47DF-95FF-F88CEF72FC0B}" dt="2024-10-17T09:39:24.212" v="2" actId="478"/>
          <pc:sldLayoutMkLst>
            <pc:docMk/>
            <pc:sldMasterMk cId="281935025" sldId="2147483648"/>
            <pc:sldLayoutMk cId="1984985807" sldId="2147483660"/>
          </pc:sldLayoutMkLst>
          <pc:picChg chg="add mod">
            <ac:chgData name="Ozzi Eleonora" userId="9c8cc75e-1dbd-4145-9e00-09122c2963eb" providerId="ADAL" clId="{F43BD2AD-CB43-47DF-95FF-F88CEF72FC0B}" dt="2024-10-17T09:39:22.637" v="1"/>
            <ac:picMkLst>
              <pc:docMk/>
              <pc:sldMasterMk cId="281935025" sldId="2147483648"/>
              <pc:sldLayoutMk cId="1984985807" sldId="2147483660"/>
              <ac:picMk id="3" creationId="{8ED8ACDD-23C7-D7D7-F2B1-5927F0A0B424}"/>
            </ac:picMkLst>
          </pc:picChg>
        </pc:sldLayoutChg>
        <pc:sldLayoutChg chg="modSp">
          <pc:chgData name="Ozzi Eleonora" userId="9c8cc75e-1dbd-4145-9e00-09122c2963eb" providerId="ADAL" clId="{F43BD2AD-CB43-47DF-95FF-F88CEF72FC0B}" dt="2024-10-17T09:39:19.194" v="0" actId="14826"/>
          <pc:sldLayoutMkLst>
            <pc:docMk/>
            <pc:sldMasterMk cId="281935025" sldId="2147483648"/>
            <pc:sldLayoutMk cId="942517013" sldId="2147483661"/>
          </pc:sldLayoutMkLst>
          <pc:picChg chg="mod">
            <ac:chgData name="Ozzi Eleonora" userId="9c8cc75e-1dbd-4145-9e00-09122c2963eb" providerId="ADAL" clId="{F43BD2AD-CB43-47DF-95FF-F88CEF72FC0B}" dt="2024-10-17T09:39:19.194" v="0" actId="14826"/>
            <ac:picMkLst>
              <pc:docMk/>
              <pc:sldMasterMk cId="281935025" sldId="2147483648"/>
              <pc:sldLayoutMk cId="942517013" sldId="2147483661"/>
              <ac:picMk id="5" creationId="{C16E4A84-0B30-2DE4-1856-CDF2D16A79C7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195CB87A-CC56-4572-89F9-19096620A2D9}" type="datetimeFigureOut">
              <a:rPr lang="it-IT" smtClean="0"/>
              <a:t>24/11/24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7CEC9764-2FE0-4EE6-ADFB-68B5089CE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673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EC9764-2FE0-4EE6-ADFB-68B5089CE5D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1750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DA15F6-5A33-F89E-E2D3-0B531A9B5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28771A0-103E-1F93-1A43-641BC6168F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AD1DF12-E792-3FB7-EBEB-45A0DCF183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C3FFF9D-AEA2-05E4-9447-CBB2EBFE1C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EC9764-2FE0-4EE6-ADFB-68B5089CE5D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2213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78E13-CFCE-C5C5-E845-2DAA932DD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8420FC8-E5EA-6720-6944-1CC73AEF10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F7C84A0-2D53-2C8B-7ED2-6EEFD554A4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BECA937-FBE0-6119-2C8F-0B46148339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EC9764-2FE0-4EE6-ADFB-68B5089CE5D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1619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EC9764-2FE0-4EE6-ADFB-68B5089CE5D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6936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1C9A01C0-0027-A4A2-7A3D-12ADCA78001D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40000">
                <a:srgbClr val="004478"/>
              </a:gs>
              <a:gs pos="0">
                <a:srgbClr val="0063A3">
                  <a:shade val="30000"/>
                  <a:satMod val="115000"/>
                </a:srgbClr>
              </a:gs>
              <a:gs pos="50000">
                <a:srgbClr val="0063A3">
                  <a:shade val="67500"/>
                  <a:satMod val="115000"/>
                </a:srgbClr>
              </a:gs>
              <a:gs pos="100000">
                <a:srgbClr val="0063A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16E4A84-0B30-2DE4-1856-CDF2D16A79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04842" y="664083"/>
            <a:ext cx="4534315" cy="93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517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71919E0-D994-49DA-8F94-D06A6B30EEF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9043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71919E0-D994-49DA-8F94-D06A6B30EEF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200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1151D704-8613-20E3-DB24-578BB62D3B4E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ED8ACDD-23C7-D7D7-F2B1-5927F0A0B4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04842" y="664083"/>
            <a:ext cx="4534315" cy="93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985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Y:\Assemblea 2016\Simone\ANIE Maggio-Giugno 2016\Loghi - Banner - Intestazioni - Immagini\Sfond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8" y="1328738"/>
            <a:ext cx="62579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4FE0D77E-0642-486C-8955-29D8B6C41DDB}"/>
              </a:ext>
            </a:extLst>
          </p:cNvPr>
          <p:cNvCxnSpPr>
            <a:cxnSpLocks/>
          </p:cNvCxnSpPr>
          <p:nvPr userDrawn="1"/>
        </p:nvCxnSpPr>
        <p:spPr>
          <a:xfrm>
            <a:off x="2267744" y="627534"/>
            <a:ext cx="640871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egnaposto numero diapositiva 5">
            <a:extLst>
              <a:ext uri="{FF2B5EF4-FFF2-40B4-BE49-F238E27FC236}">
                <a16:creationId xmlns:a16="http://schemas.microsoft.com/office/drawing/2014/main" id="{05E25892-FECF-D158-4FD3-D0B1C311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2240" y="4731990"/>
            <a:ext cx="2133600" cy="273844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it-IT" dirty="0"/>
              <a:t>                               </a:t>
            </a:r>
            <a:fld id="{771919E0-D994-49DA-8F94-D06A6B30EEF3}" type="slidenum">
              <a:rPr lang="it-IT" sz="1400" smtClean="0">
                <a:solidFill>
                  <a:srgbClr val="1737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‹N›</a:t>
            </a:fld>
            <a:endParaRPr lang="it-IT" sz="1400" dirty="0">
              <a:solidFill>
                <a:srgbClr val="1737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A416590-88E7-C586-E75D-9EDA69DBC2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28" y="377482"/>
            <a:ext cx="1809143" cy="37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6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71919E0-D994-49DA-8F94-D06A6B30EEF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3481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71919E0-D994-49DA-8F94-D06A6B30EEF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67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71919E0-D994-49DA-8F94-D06A6B30EEF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84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71919E0-D994-49DA-8F94-D06A6B30EEF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115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71919E0-D994-49DA-8F94-D06A6B30EEF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805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71919E0-D994-49DA-8F94-D06A6B30EEF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65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35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iecomponentielettronici.anie.it/" TargetMode="External"/><Relationship Id="rId2" Type="http://schemas.openxmlformats.org/officeDocument/2006/relationships/hyperlink" Target="http://www.anie.it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jpg"/><Relationship Id="rId18" Type="http://schemas.openxmlformats.org/officeDocument/2006/relationships/image" Target="../media/image28.jpg"/><Relationship Id="rId26" Type="http://schemas.openxmlformats.org/officeDocument/2006/relationships/image" Target="../media/image36.png"/><Relationship Id="rId39" Type="http://schemas.openxmlformats.org/officeDocument/2006/relationships/image" Target="../media/image49.png"/><Relationship Id="rId21" Type="http://schemas.openxmlformats.org/officeDocument/2006/relationships/image" Target="../media/image31.png"/><Relationship Id="rId34" Type="http://schemas.openxmlformats.org/officeDocument/2006/relationships/image" Target="../media/image44.png"/><Relationship Id="rId7" Type="http://schemas.openxmlformats.org/officeDocument/2006/relationships/image" Target="../media/image17.jp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3.png"/><Relationship Id="rId38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jpg"/><Relationship Id="rId20" Type="http://schemas.openxmlformats.org/officeDocument/2006/relationships/image" Target="../media/image30.pn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openxmlformats.org/officeDocument/2006/relationships/image" Target="../media/image21.jpg"/><Relationship Id="rId24" Type="http://schemas.openxmlformats.org/officeDocument/2006/relationships/image" Target="../media/image34.png"/><Relationship Id="rId32" Type="http://schemas.openxmlformats.org/officeDocument/2006/relationships/image" Target="../media/image42.png"/><Relationship Id="rId37" Type="http://schemas.openxmlformats.org/officeDocument/2006/relationships/image" Target="../media/image47.jpg"/><Relationship Id="rId5" Type="http://schemas.openxmlformats.org/officeDocument/2006/relationships/image" Target="../media/image15.jpg"/><Relationship Id="rId15" Type="http://schemas.openxmlformats.org/officeDocument/2006/relationships/image" Target="../media/image25.jp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36" Type="http://schemas.openxmlformats.org/officeDocument/2006/relationships/image" Target="../media/image46.png"/><Relationship Id="rId10" Type="http://schemas.openxmlformats.org/officeDocument/2006/relationships/image" Target="../media/image20.jpg"/><Relationship Id="rId19" Type="http://schemas.openxmlformats.org/officeDocument/2006/relationships/image" Target="../media/image29.png"/><Relationship Id="rId31" Type="http://schemas.openxmlformats.org/officeDocument/2006/relationships/image" Target="../media/image41.png"/><Relationship Id="rId4" Type="http://schemas.openxmlformats.org/officeDocument/2006/relationships/image" Target="../media/image14.jpg"/><Relationship Id="rId9" Type="http://schemas.openxmlformats.org/officeDocument/2006/relationships/image" Target="../media/image19.png"/><Relationship Id="rId14" Type="http://schemas.openxmlformats.org/officeDocument/2006/relationships/image" Target="../media/image24.jpg"/><Relationship Id="rId22" Type="http://schemas.openxmlformats.org/officeDocument/2006/relationships/image" Target="../media/image32.png"/><Relationship Id="rId27" Type="http://schemas.openxmlformats.org/officeDocument/2006/relationships/image" Target="../media/image37.jpg"/><Relationship Id="rId30" Type="http://schemas.openxmlformats.org/officeDocument/2006/relationships/image" Target="../media/image40.png"/><Relationship Id="rId35" Type="http://schemas.openxmlformats.org/officeDocument/2006/relationships/image" Target="../media/image45.png"/><Relationship Id="rId8" Type="http://schemas.openxmlformats.org/officeDocument/2006/relationships/image" Target="../media/image18.jpg"/><Relationship Id="rId3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0A55C052-567B-69F0-5109-D6C53A3BB4CC}"/>
              </a:ext>
            </a:extLst>
          </p:cNvPr>
          <p:cNvSpPr txBox="1"/>
          <p:nvPr/>
        </p:nvSpPr>
        <p:spPr>
          <a:xfrm>
            <a:off x="395536" y="2067694"/>
            <a:ext cx="8280920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Dinamiche </a:t>
            </a:r>
            <a:r>
              <a:rPr lang="it-IT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congiunturali </a:t>
            </a:r>
            <a:br>
              <a:rPr lang="it-IT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tendenze di lungo periodo</a:t>
            </a:r>
          </a:p>
          <a:p>
            <a:pPr algn="ctr"/>
            <a:endParaRPr lang="it-IT" sz="2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Cosimo Musca, Presidente ANIE Componenti Elettronici</a:t>
            </a:r>
          </a:p>
        </p:txBody>
      </p:sp>
    </p:spTree>
    <p:extLst>
      <p:ext uri="{BB962C8B-B14F-4D97-AF65-F5344CB8AC3E}">
        <p14:creationId xmlns:p14="http://schemas.microsoft.com/office/powerpoint/2010/main" val="2620944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ECF67-C455-62C2-5D2E-9CFBC6AB7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5;g2fdb9387840_0_46">
            <a:extLst>
              <a:ext uri="{FF2B5EF4-FFF2-40B4-BE49-F238E27FC236}">
                <a16:creationId xmlns:a16="http://schemas.microsoft.com/office/drawing/2014/main" id="{08871F55-6D28-48AD-3515-5FCBF2D8F0BA}"/>
              </a:ext>
            </a:extLst>
          </p:cNvPr>
          <p:cNvSpPr txBox="1"/>
          <p:nvPr/>
        </p:nvSpPr>
        <p:spPr>
          <a:xfrm>
            <a:off x="1897360" y="176705"/>
            <a:ext cx="6923112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r" eaLnBrk="0" hangingPunct="0">
              <a:lnSpc>
                <a:spcPct val="130000"/>
              </a:lnSpc>
              <a:defRPr sz="280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latin typeface="Arial" charset="0"/>
              </a:defRPr>
            </a:lvl2pPr>
            <a:lvl3pPr marL="1143000" indent="-228600" eaLnBrk="0" hangingPunct="0">
              <a:defRPr>
                <a:latin typeface="Arial" charset="0"/>
              </a:defRPr>
            </a:lvl3pPr>
            <a:lvl4pPr marL="1600200" indent="-228600" eaLnBrk="0" hangingPunct="0">
              <a:defRPr>
                <a:latin typeface="Arial" charset="0"/>
              </a:defRPr>
            </a:lvl4pPr>
            <a:lvl5pPr marL="2057400" indent="-228600" eaLnBrk="0" hangingPunct="0">
              <a:defRPr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it-IT" sz="2000" dirty="0">
                <a:sym typeface="Roboto"/>
              </a:rPr>
              <a:t>La performance dell’industria elettronica italiana</a:t>
            </a:r>
            <a:endParaRPr sz="2000" dirty="0">
              <a:sym typeface="Roboto"/>
            </a:endParaRPr>
          </a:p>
        </p:txBody>
      </p:sp>
      <p:pic>
        <p:nvPicPr>
          <p:cNvPr id="3" name="Google Shape;128;g314ce2bc70a_0_11" title="Chart">
            <a:extLst>
              <a:ext uri="{FF2B5EF4-FFF2-40B4-BE49-F238E27FC236}">
                <a16:creationId xmlns:a16="http://schemas.microsoft.com/office/drawing/2014/main" id="{0BCE6526-F16C-C662-A122-7ECD0A87A4C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72220" y="1419622"/>
            <a:ext cx="4464496" cy="33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F3BA213-1B61-A581-7E6C-F0933E41D5AE}"/>
              </a:ext>
            </a:extLst>
          </p:cNvPr>
          <p:cNvSpPr txBox="1"/>
          <p:nvPr/>
        </p:nvSpPr>
        <p:spPr>
          <a:xfrm>
            <a:off x="467544" y="987574"/>
            <a:ext cx="7488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it-IT" dirty="0"/>
              <a:t>… Calo di fatturato sul mercato interno vs crescita proveniente dai mercati internazionali</a:t>
            </a:r>
          </a:p>
        </p:txBody>
      </p:sp>
    </p:spTree>
    <p:extLst>
      <p:ext uri="{BB962C8B-B14F-4D97-AF65-F5344CB8AC3E}">
        <p14:creationId xmlns:p14="http://schemas.microsoft.com/office/powerpoint/2010/main" val="2883997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D802B-099C-A93B-428C-D756176AB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48;g314ce2bc70a_0_33">
            <a:extLst>
              <a:ext uri="{FF2B5EF4-FFF2-40B4-BE49-F238E27FC236}">
                <a16:creationId xmlns:a16="http://schemas.microsoft.com/office/drawing/2014/main" id="{92B17D83-4C46-4905-43B6-2EFDC4C7AFBC}"/>
              </a:ext>
            </a:extLst>
          </p:cNvPr>
          <p:cNvSpPr txBox="1"/>
          <p:nvPr/>
        </p:nvSpPr>
        <p:spPr>
          <a:xfrm>
            <a:off x="2833464" y="195486"/>
            <a:ext cx="5915000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r" eaLnBrk="0" hangingPunct="0">
              <a:lnSpc>
                <a:spcPct val="130000"/>
              </a:lnSpc>
              <a:defRPr sz="200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latin typeface="Arial" charset="0"/>
              </a:defRPr>
            </a:lvl2pPr>
            <a:lvl3pPr marL="1143000" indent="-228600" eaLnBrk="0" hangingPunct="0">
              <a:defRPr>
                <a:latin typeface="Arial" charset="0"/>
              </a:defRPr>
            </a:lvl3pPr>
            <a:lvl4pPr marL="1600200" indent="-228600" eaLnBrk="0" hangingPunct="0">
              <a:defRPr>
                <a:latin typeface="Arial" charset="0"/>
              </a:defRPr>
            </a:lvl4pPr>
            <a:lvl5pPr marL="2057400" indent="-228600" eaLnBrk="0" hangingPunct="0">
              <a:defRPr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it-IT" dirty="0">
                <a:sym typeface="Roboto"/>
              </a:rPr>
              <a:t>Scenario di previsione per settori industriali</a:t>
            </a:r>
            <a:endParaRPr dirty="0">
              <a:sym typeface="Roboto"/>
            </a:endParaRPr>
          </a:p>
        </p:txBody>
      </p:sp>
      <p:pic>
        <p:nvPicPr>
          <p:cNvPr id="2" name="Google Shape;160;g314ce2bc70a_0_42">
            <a:extLst>
              <a:ext uri="{FF2B5EF4-FFF2-40B4-BE49-F238E27FC236}">
                <a16:creationId xmlns:a16="http://schemas.microsoft.com/office/drawing/2014/main" id="{230A9234-FBBA-A431-41B3-1DAFB573F66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b="7663"/>
          <a:stretch/>
        </p:blipFill>
        <p:spPr>
          <a:xfrm>
            <a:off x="627300" y="1707654"/>
            <a:ext cx="2958375" cy="2844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61;g314ce2bc70a_0_42">
            <a:extLst>
              <a:ext uri="{FF2B5EF4-FFF2-40B4-BE49-F238E27FC236}">
                <a16:creationId xmlns:a16="http://schemas.microsoft.com/office/drawing/2014/main" id="{04793DFB-D1D2-EB4A-2DA6-FF7261833B19}"/>
              </a:ext>
            </a:extLst>
          </p:cNvPr>
          <p:cNvSpPr txBox="1"/>
          <p:nvPr/>
        </p:nvSpPr>
        <p:spPr>
          <a:xfrm>
            <a:off x="538275" y="1286738"/>
            <a:ext cx="3327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2024: fatturato deflazionato per settore</a:t>
            </a:r>
            <a:endParaRPr sz="12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Var. %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Google Shape;162;g314ce2bc70a_0_42">
            <a:extLst>
              <a:ext uri="{FF2B5EF4-FFF2-40B4-BE49-F238E27FC236}">
                <a16:creationId xmlns:a16="http://schemas.microsoft.com/office/drawing/2014/main" id="{7F9597A7-2E89-04EA-5E2D-3123584395E6}"/>
              </a:ext>
            </a:extLst>
          </p:cNvPr>
          <p:cNvSpPr txBox="1"/>
          <p:nvPr/>
        </p:nvSpPr>
        <p:spPr>
          <a:xfrm>
            <a:off x="647923" y="4480396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Fonte: banca dati ASI.</a:t>
            </a:r>
            <a:endParaRPr/>
          </a:p>
        </p:txBody>
      </p:sp>
      <p:sp>
        <p:nvSpPr>
          <p:cNvPr id="7" name="Google Shape;170;g314ce2bc70a_0_51">
            <a:extLst>
              <a:ext uri="{FF2B5EF4-FFF2-40B4-BE49-F238E27FC236}">
                <a16:creationId xmlns:a16="http://schemas.microsoft.com/office/drawing/2014/main" id="{B08C80F6-E5A5-7F7F-D6A3-A12A5B99AB66}"/>
              </a:ext>
            </a:extLst>
          </p:cNvPr>
          <p:cNvSpPr txBox="1"/>
          <p:nvPr/>
        </p:nvSpPr>
        <p:spPr>
          <a:xfrm>
            <a:off x="4427984" y="771550"/>
            <a:ext cx="43035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it-IT" dirty="0">
                <a:sym typeface="Roboto"/>
              </a:rPr>
              <a:t>… Atteso un tasso di crescita medio annuo dell’1,1% nel medio periodo</a:t>
            </a:r>
          </a:p>
        </p:txBody>
      </p:sp>
      <p:sp>
        <p:nvSpPr>
          <p:cNvPr id="11" name="Google Shape;172;g314ce2bc70a_0_51">
            <a:extLst>
              <a:ext uri="{FF2B5EF4-FFF2-40B4-BE49-F238E27FC236}">
                <a16:creationId xmlns:a16="http://schemas.microsoft.com/office/drawing/2014/main" id="{D445072E-DA22-033E-EEA4-DB49563A02BD}"/>
              </a:ext>
            </a:extLst>
          </p:cNvPr>
          <p:cNvSpPr txBox="1"/>
          <p:nvPr/>
        </p:nvSpPr>
        <p:spPr>
          <a:xfrm>
            <a:off x="4444957" y="1270232"/>
            <a:ext cx="3327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2025-26: fatturato deflazionato per settore</a:t>
            </a:r>
            <a:endParaRPr sz="12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Var. % media annua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173;g314ce2bc70a_0_51">
            <a:extLst>
              <a:ext uri="{FF2B5EF4-FFF2-40B4-BE49-F238E27FC236}">
                <a16:creationId xmlns:a16="http://schemas.microsoft.com/office/drawing/2014/main" id="{CC07236F-3169-316A-9D10-6BDA2603531B}"/>
              </a:ext>
            </a:extLst>
          </p:cNvPr>
          <p:cNvSpPr txBox="1"/>
          <p:nvPr/>
        </p:nvSpPr>
        <p:spPr>
          <a:xfrm>
            <a:off x="4608455" y="4515966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Fonte: banca dati ASI.</a:t>
            </a:r>
            <a:endParaRPr/>
          </a:p>
        </p:txBody>
      </p:sp>
      <p:pic>
        <p:nvPicPr>
          <p:cNvPr id="13" name="Google Shape;174;g314ce2bc70a_0_51">
            <a:extLst>
              <a:ext uri="{FF2B5EF4-FFF2-40B4-BE49-F238E27FC236}">
                <a16:creationId xmlns:a16="http://schemas.microsoft.com/office/drawing/2014/main" id="{16345CDD-0A4C-FB34-4278-0D412B78C4C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6244"/>
          <a:stretch/>
        </p:blipFill>
        <p:spPr>
          <a:xfrm>
            <a:off x="4601278" y="1743974"/>
            <a:ext cx="2913554" cy="28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7;g314ce2bc70a_0_33">
            <a:extLst>
              <a:ext uri="{FF2B5EF4-FFF2-40B4-BE49-F238E27FC236}">
                <a16:creationId xmlns:a16="http://schemas.microsoft.com/office/drawing/2014/main" id="{BE5D0F02-AFFC-1B23-7EB9-DCC27E9CDE42}"/>
              </a:ext>
            </a:extLst>
          </p:cNvPr>
          <p:cNvSpPr txBox="1"/>
          <p:nvPr/>
        </p:nvSpPr>
        <p:spPr>
          <a:xfrm>
            <a:off x="252730" y="826440"/>
            <a:ext cx="38872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it-IT" dirty="0">
                <a:sym typeface="Roboto"/>
              </a:rPr>
              <a:t>Manifatturiero: fatturato 2024 previsto in calo dello 0,9%... </a:t>
            </a:r>
            <a:endParaRPr dirty="0"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603939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45290-4AC7-D5BA-63AC-B1289F9FF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97BED45F-FEBF-4FB0-3140-7A4244711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176705"/>
            <a:ext cx="7139137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it-IT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Macro driver di mercato filiera componenti elettronici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F33FBC4-A989-4B74-C712-39BE93EB53F1}"/>
              </a:ext>
            </a:extLst>
          </p:cNvPr>
          <p:cNvSpPr txBox="1"/>
          <p:nvPr/>
        </p:nvSpPr>
        <p:spPr>
          <a:xfrm>
            <a:off x="453916" y="912141"/>
            <a:ext cx="8427178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400" dirty="0"/>
              <a:t>Adozione crescente di </a:t>
            </a:r>
            <a:r>
              <a:rPr lang="it-IT" sz="1400" b="1" dirty="0">
                <a:solidFill>
                  <a:schemeClr val="tx2"/>
                </a:solidFill>
              </a:rPr>
              <a:t>dispositivi elettronici </a:t>
            </a:r>
            <a:r>
              <a:rPr lang="it-IT" sz="1400" dirty="0"/>
              <a:t>in varie industrie, ascesa delle </a:t>
            </a:r>
            <a:r>
              <a:rPr lang="it-IT" sz="1400" b="1" dirty="0">
                <a:solidFill>
                  <a:schemeClr val="tx2"/>
                </a:solidFill>
              </a:rPr>
              <a:t>tecnologie intelligenti </a:t>
            </a:r>
            <a:r>
              <a:rPr lang="it-IT" sz="1400" dirty="0"/>
              <a:t>e rapida </a:t>
            </a:r>
            <a:r>
              <a:rPr lang="it-IT" sz="1400" b="1" dirty="0">
                <a:solidFill>
                  <a:schemeClr val="tx2"/>
                </a:solidFill>
              </a:rPr>
              <a:t>digitalizzazione</a:t>
            </a:r>
            <a:r>
              <a:rPr lang="it-IT" sz="1400" dirty="0"/>
              <a:t> delle economie di tutto il mondo.</a:t>
            </a:r>
          </a:p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endParaRPr lang="it-IT" sz="500" dirty="0"/>
          </a:p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400" dirty="0"/>
              <a:t>Al netto di fattori congiunturali non prevedibili, l’espansione del mercato nel medio lungo termine sarà guidata dalla domanda di tecnologie e applicazioni quali:</a:t>
            </a:r>
          </a:p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endParaRPr lang="it-IT" sz="1400" dirty="0"/>
          </a:p>
        </p:txBody>
      </p: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49CC3796-7523-6EC7-016A-35EF9F498A01}"/>
              </a:ext>
            </a:extLst>
          </p:cNvPr>
          <p:cNvGrpSpPr/>
          <p:nvPr/>
        </p:nvGrpSpPr>
        <p:grpSpPr>
          <a:xfrm>
            <a:off x="1043754" y="2108877"/>
            <a:ext cx="1440014" cy="1542993"/>
            <a:chOff x="1312545" y="71"/>
            <a:chExt cx="1310630" cy="1506471"/>
          </a:xfrm>
          <a:solidFill>
            <a:schemeClr val="accent3"/>
          </a:solidFill>
        </p:grpSpPr>
        <p:sp>
          <p:nvSpPr>
            <p:cNvPr id="46" name="Esagono 45">
              <a:extLst>
                <a:ext uri="{FF2B5EF4-FFF2-40B4-BE49-F238E27FC236}">
                  <a16:creationId xmlns:a16="http://schemas.microsoft.com/office/drawing/2014/main" id="{838F42D5-8284-5F06-8169-A89B1D603E9B}"/>
                </a:ext>
              </a:extLst>
            </p:cNvPr>
            <p:cNvSpPr/>
            <p:nvPr/>
          </p:nvSpPr>
          <p:spPr>
            <a:xfrm rot="5400000">
              <a:off x="1214624" y="97992"/>
              <a:ext cx="1506471" cy="131063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b="1" dirty="0"/>
            </a:p>
          </p:txBody>
        </p:sp>
        <p:sp>
          <p:nvSpPr>
            <p:cNvPr id="47" name="Esagono 4">
              <a:extLst>
                <a:ext uri="{FF2B5EF4-FFF2-40B4-BE49-F238E27FC236}">
                  <a16:creationId xmlns:a16="http://schemas.microsoft.com/office/drawing/2014/main" id="{C30F1E6D-4A7B-1752-95B8-E097C586DC75}"/>
                </a:ext>
              </a:extLst>
            </p:cNvPr>
            <p:cNvSpPr txBox="1"/>
            <p:nvPr/>
          </p:nvSpPr>
          <p:spPr>
            <a:xfrm>
              <a:off x="1367238" y="234830"/>
              <a:ext cx="1200835" cy="10369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/>
                <a:t>Elettrificazione dell’industria</a:t>
              </a:r>
            </a:p>
          </p:txBody>
        </p:sp>
      </p:grpSp>
      <p:grpSp>
        <p:nvGrpSpPr>
          <p:cNvPr id="48" name="Gruppo 47">
            <a:extLst>
              <a:ext uri="{FF2B5EF4-FFF2-40B4-BE49-F238E27FC236}">
                <a16:creationId xmlns:a16="http://schemas.microsoft.com/office/drawing/2014/main" id="{E485A385-CB0D-F07F-2F40-FDFBB441D77B}"/>
              </a:ext>
            </a:extLst>
          </p:cNvPr>
          <p:cNvGrpSpPr/>
          <p:nvPr/>
        </p:nvGrpSpPr>
        <p:grpSpPr>
          <a:xfrm>
            <a:off x="2602606" y="2135738"/>
            <a:ext cx="1308559" cy="1447259"/>
            <a:chOff x="2728025" y="71"/>
            <a:chExt cx="1310630" cy="1506471"/>
          </a:xfrm>
        </p:grpSpPr>
        <p:sp>
          <p:nvSpPr>
            <p:cNvPr id="49" name="Esagono 48">
              <a:extLst>
                <a:ext uri="{FF2B5EF4-FFF2-40B4-BE49-F238E27FC236}">
                  <a16:creationId xmlns:a16="http://schemas.microsoft.com/office/drawing/2014/main" id="{2B246EC1-6F93-EED6-DFC5-563DDFC82B6A}"/>
                </a:ext>
              </a:extLst>
            </p:cNvPr>
            <p:cNvSpPr/>
            <p:nvPr/>
          </p:nvSpPr>
          <p:spPr>
            <a:xfrm rot="5400000">
              <a:off x="2630104" y="97992"/>
              <a:ext cx="1506471" cy="131063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sz="1400"/>
            </a:p>
          </p:txBody>
        </p:sp>
        <p:sp>
          <p:nvSpPr>
            <p:cNvPr id="50" name="Esagono 4">
              <a:extLst>
                <a:ext uri="{FF2B5EF4-FFF2-40B4-BE49-F238E27FC236}">
                  <a16:creationId xmlns:a16="http://schemas.microsoft.com/office/drawing/2014/main" id="{B6ADF8D9-17B5-61FB-8863-8D34B07AEA5F}"/>
                </a:ext>
              </a:extLst>
            </p:cNvPr>
            <p:cNvSpPr txBox="1"/>
            <p:nvPr/>
          </p:nvSpPr>
          <p:spPr>
            <a:xfrm>
              <a:off x="2932264" y="275038"/>
              <a:ext cx="902150" cy="1036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800" kern="1200" dirty="0"/>
                <a:t>IA</a:t>
              </a:r>
            </a:p>
          </p:txBody>
        </p:sp>
      </p:grp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5B272548-EFE5-D203-F2D9-2E7817D9486E}"/>
              </a:ext>
            </a:extLst>
          </p:cNvPr>
          <p:cNvGrpSpPr/>
          <p:nvPr/>
        </p:nvGrpSpPr>
        <p:grpSpPr>
          <a:xfrm>
            <a:off x="3347864" y="3405128"/>
            <a:ext cx="1289968" cy="1470878"/>
            <a:chOff x="2728025" y="71"/>
            <a:chExt cx="1310630" cy="1506471"/>
          </a:xfrm>
        </p:grpSpPr>
        <p:sp>
          <p:nvSpPr>
            <p:cNvPr id="52" name="Esagono 51">
              <a:extLst>
                <a:ext uri="{FF2B5EF4-FFF2-40B4-BE49-F238E27FC236}">
                  <a16:creationId xmlns:a16="http://schemas.microsoft.com/office/drawing/2014/main" id="{966E2276-D5FB-CECE-150D-6E7C46509827}"/>
                </a:ext>
              </a:extLst>
            </p:cNvPr>
            <p:cNvSpPr/>
            <p:nvPr/>
          </p:nvSpPr>
          <p:spPr>
            <a:xfrm rot="5400000">
              <a:off x="2630104" y="97992"/>
              <a:ext cx="1506471" cy="131063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sz="1400"/>
            </a:p>
          </p:txBody>
        </p:sp>
        <p:sp>
          <p:nvSpPr>
            <p:cNvPr id="53" name="Esagono 4">
              <a:extLst>
                <a:ext uri="{FF2B5EF4-FFF2-40B4-BE49-F238E27FC236}">
                  <a16:creationId xmlns:a16="http://schemas.microsoft.com/office/drawing/2014/main" id="{81AC4BA2-33CC-0E2E-0B55-87F3F4564888}"/>
                </a:ext>
              </a:extLst>
            </p:cNvPr>
            <p:cNvSpPr txBox="1"/>
            <p:nvPr/>
          </p:nvSpPr>
          <p:spPr>
            <a:xfrm>
              <a:off x="2887685" y="234830"/>
              <a:ext cx="1021738" cy="1036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800" kern="1200" dirty="0"/>
                <a:t>IoT</a:t>
              </a:r>
            </a:p>
          </p:txBody>
        </p:sp>
      </p:grpSp>
      <p:grpSp>
        <p:nvGrpSpPr>
          <p:cNvPr id="54" name="Gruppo 53">
            <a:extLst>
              <a:ext uri="{FF2B5EF4-FFF2-40B4-BE49-F238E27FC236}">
                <a16:creationId xmlns:a16="http://schemas.microsoft.com/office/drawing/2014/main" id="{82B144F9-0DD4-F9F3-10E2-99B5C4E92356}"/>
              </a:ext>
            </a:extLst>
          </p:cNvPr>
          <p:cNvGrpSpPr/>
          <p:nvPr/>
        </p:nvGrpSpPr>
        <p:grpSpPr>
          <a:xfrm>
            <a:off x="4024434" y="2135012"/>
            <a:ext cx="1291282" cy="1447259"/>
            <a:chOff x="2728025" y="71"/>
            <a:chExt cx="1310630" cy="1506471"/>
          </a:xfrm>
        </p:grpSpPr>
        <p:sp>
          <p:nvSpPr>
            <p:cNvPr id="55" name="Esagono 54">
              <a:extLst>
                <a:ext uri="{FF2B5EF4-FFF2-40B4-BE49-F238E27FC236}">
                  <a16:creationId xmlns:a16="http://schemas.microsoft.com/office/drawing/2014/main" id="{FAE956FC-39E6-83F4-5A55-EFB64C5003A9}"/>
                </a:ext>
              </a:extLst>
            </p:cNvPr>
            <p:cNvSpPr/>
            <p:nvPr/>
          </p:nvSpPr>
          <p:spPr>
            <a:xfrm rot="5400000">
              <a:off x="2630104" y="97992"/>
              <a:ext cx="1506471" cy="131063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sz="1400"/>
            </a:p>
          </p:txBody>
        </p:sp>
        <p:sp>
          <p:nvSpPr>
            <p:cNvPr id="56" name="Esagono 4">
              <a:extLst>
                <a:ext uri="{FF2B5EF4-FFF2-40B4-BE49-F238E27FC236}">
                  <a16:creationId xmlns:a16="http://schemas.microsoft.com/office/drawing/2014/main" id="{4F057272-742C-69A3-52F4-B7BA6DA7B90C}"/>
                </a:ext>
              </a:extLst>
            </p:cNvPr>
            <p:cNvSpPr txBox="1"/>
            <p:nvPr/>
          </p:nvSpPr>
          <p:spPr>
            <a:xfrm>
              <a:off x="2750659" y="234830"/>
              <a:ext cx="1273050" cy="1036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800" kern="1200" dirty="0" err="1"/>
                <a:t>IIoT</a:t>
              </a:r>
              <a:endParaRPr lang="it-IT" sz="2800" kern="1200" dirty="0"/>
            </a:p>
          </p:txBody>
        </p:sp>
      </p:grpSp>
      <p:grpSp>
        <p:nvGrpSpPr>
          <p:cNvPr id="57" name="Gruppo 56">
            <a:extLst>
              <a:ext uri="{FF2B5EF4-FFF2-40B4-BE49-F238E27FC236}">
                <a16:creationId xmlns:a16="http://schemas.microsoft.com/office/drawing/2014/main" id="{B5F7110F-40CA-7C6E-CF9F-9C1E21D77B9C}"/>
              </a:ext>
            </a:extLst>
          </p:cNvPr>
          <p:cNvGrpSpPr/>
          <p:nvPr/>
        </p:nvGrpSpPr>
        <p:grpSpPr>
          <a:xfrm>
            <a:off x="4751876" y="3417401"/>
            <a:ext cx="1314321" cy="1446331"/>
            <a:chOff x="2728025" y="71"/>
            <a:chExt cx="1310630" cy="1506471"/>
          </a:xfrm>
        </p:grpSpPr>
        <p:sp>
          <p:nvSpPr>
            <p:cNvPr id="58" name="Esagono 57">
              <a:extLst>
                <a:ext uri="{FF2B5EF4-FFF2-40B4-BE49-F238E27FC236}">
                  <a16:creationId xmlns:a16="http://schemas.microsoft.com/office/drawing/2014/main" id="{F112329E-D0B6-DAE4-4591-018EC37BA0EA}"/>
                </a:ext>
              </a:extLst>
            </p:cNvPr>
            <p:cNvSpPr/>
            <p:nvPr/>
          </p:nvSpPr>
          <p:spPr>
            <a:xfrm rot="5400000">
              <a:off x="2630104" y="97992"/>
              <a:ext cx="1506471" cy="131063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sz="1400"/>
            </a:p>
          </p:txBody>
        </p:sp>
        <p:sp>
          <p:nvSpPr>
            <p:cNvPr id="59" name="Esagono 4">
              <a:extLst>
                <a:ext uri="{FF2B5EF4-FFF2-40B4-BE49-F238E27FC236}">
                  <a16:creationId xmlns:a16="http://schemas.microsoft.com/office/drawing/2014/main" id="{14AE7BBE-4D13-0FA0-A8FD-B35BA25985AE}"/>
                </a:ext>
              </a:extLst>
            </p:cNvPr>
            <p:cNvSpPr txBox="1"/>
            <p:nvPr/>
          </p:nvSpPr>
          <p:spPr>
            <a:xfrm>
              <a:off x="2750659" y="234830"/>
              <a:ext cx="1273050" cy="1036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000" kern="1200" dirty="0"/>
                <a:t>5G/6G</a:t>
              </a:r>
            </a:p>
          </p:txBody>
        </p:sp>
      </p:grpSp>
      <p:grpSp>
        <p:nvGrpSpPr>
          <p:cNvPr id="60" name="Gruppo 59">
            <a:extLst>
              <a:ext uri="{FF2B5EF4-FFF2-40B4-BE49-F238E27FC236}">
                <a16:creationId xmlns:a16="http://schemas.microsoft.com/office/drawing/2014/main" id="{C5041E3F-BA3D-9DD2-F978-8E5512A62FBD}"/>
              </a:ext>
            </a:extLst>
          </p:cNvPr>
          <p:cNvGrpSpPr/>
          <p:nvPr/>
        </p:nvGrpSpPr>
        <p:grpSpPr>
          <a:xfrm>
            <a:off x="1857265" y="3428747"/>
            <a:ext cx="1346583" cy="1447258"/>
            <a:chOff x="1382630" y="142590"/>
            <a:chExt cx="1310630" cy="1506471"/>
          </a:xfrm>
        </p:grpSpPr>
        <p:sp>
          <p:nvSpPr>
            <p:cNvPr id="61" name="Esagono 60">
              <a:extLst>
                <a:ext uri="{FF2B5EF4-FFF2-40B4-BE49-F238E27FC236}">
                  <a16:creationId xmlns:a16="http://schemas.microsoft.com/office/drawing/2014/main" id="{DBBCFCB5-9335-61F8-1FC8-332B242862E1}"/>
                </a:ext>
              </a:extLst>
            </p:cNvPr>
            <p:cNvSpPr/>
            <p:nvPr/>
          </p:nvSpPr>
          <p:spPr>
            <a:xfrm rot="5400000">
              <a:off x="1284709" y="240511"/>
              <a:ext cx="1506471" cy="131063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tx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62" name="Esagono 4">
              <a:extLst>
                <a:ext uri="{FF2B5EF4-FFF2-40B4-BE49-F238E27FC236}">
                  <a16:creationId xmlns:a16="http://schemas.microsoft.com/office/drawing/2014/main" id="{711BD85A-670D-9E60-0C6C-38A2334CD088}"/>
                </a:ext>
              </a:extLst>
            </p:cNvPr>
            <p:cNvSpPr txBox="1"/>
            <p:nvPr/>
          </p:nvSpPr>
          <p:spPr>
            <a:xfrm>
              <a:off x="1437733" y="387245"/>
              <a:ext cx="1255527" cy="1036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/>
                <a:t>Informatica e computazione quantistica</a:t>
              </a:r>
            </a:p>
          </p:txBody>
        </p:sp>
      </p:grp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D39B3BBA-5E92-A49C-E81A-1C30252F17D2}"/>
              </a:ext>
            </a:extLst>
          </p:cNvPr>
          <p:cNvGrpSpPr/>
          <p:nvPr/>
        </p:nvGrpSpPr>
        <p:grpSpPr>
          <a:xfrm>
            <a:off x="5457665" y="2139702"/>
            <a:ext cx="1346583" cy="1447259"/>
            <a:chOff x="2728025" y="71"/>
            <a:chExt cx="1310630" cy="1506471"/>
          </a:xfrm>
          <a:solidFill>
            <a:schemeClr val="accent6"/>
          </a:solidFill>
        </p:grpSpPr>
        <p:sp>
          <p:nvSpPr>
            <p:cNvPr id="64" name="Esagono 63">
              <a:extLst>
                <a:ext uri="{FF2B5EF4-FFF2-40B4-BE49-F238E27FC236}">
                  <a16:creationId xmlns:a16="http://schemas.microsoft.com/office/drawing/2014/main" id="{A631635E-0175-EA78-C238-E81A487062AB}"/>
                </a:ext>
              </a:extLst>
            </p:cNvPr>
            <p:cNvSpPr/>
            <p:nvPr/>
          </p:nvSpPr>
          <p:spPr>
            <a:xfrm rot="5400000">
              <a:off x="2630104" y="97992"/>
              <a:ext cx="1506471" cy="131063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sz="1600" b="1"/>
            </a:p>
          </p:txBody>
        </p:sp>
        <p:sp>
          <p:nvSpPr>
            <p:cNvPr id="65" name="Esagono 4">
              <a:extLst>
                <a:ext uri="{FF2B5EF4-FFF2-40B4-BE49-F238E27FC236}">
                  <a16:creationId xmlns:a16="http://schemas.microsoft.com/office/drawing/2014/main" id="{0B33CADB-4489-F340-84E5-72DB4891734A}"/>
                </a:ext>
              </a:extLst>
            </p:cNvPr>
            <p:cNvSpPr txBox="1"/>
            <p:nvPr/>
          </p:nvSpPr>
          <p:spPr>
            <a:xfrm>
              <a:off x="2750659" y="234830"/>
              <a:ext cx="1273050" cy="103695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/>
                <a:t>Robotica cognitiva</a:t>
              </a:r>
            </a:p>
          </p:txBody>
        </p:sp>
      </p:grpSp>
      <p:grpSp>
        <p:nvGrpSpPr>
          <p:cNvPr id="66" name="Gruppo 65">
            <a:extLst>
              <a:ext uri="{FF2B5EF4-FFF2-40B4-BE49-F238E27FC236}">
                <a16:creationId xmlns:a16="http://schemas.microsoft.com/office/drawing/2014/main" id="{1549CB7A-32D5-088C-BFCE-4FD1EB90C518}"/>
              </a:ext>
            </a:extLst>
          </p:cNvPr>
          <p:cNvGrpSpPr/>
          <p:nvPr/>
        </p:nvGrpSpPr>
        <p:grpSpPr>
          <a:xfrm>
            <a:off x="6228184" y="3428747"/>
            <a:ext cx="1346583" cy="1447259"/>
            <a:chOff x="2728025" y="71"/>
            <a:chExt cx="1310630" cy="1506471"/>
          </a:xfrm>
          <a:solidFill>
            <a:schemeClr val="accent6"/>
          </a:solidFill>
        </p:grpSpPr>
        <p:sp>
          <p:nvSpPr>
            <p:cNvPr id="67" name="Esagono 66">
              <a:extLst>
                <a:ext uri="{FF2B5EF4-FFF2-40B4-BE49-F238E27FC236}">
                  <a16:creationId xmlns:a16="http://schemas.microsoft.com/office/drawing/2014/main" id="{3EB21E52-BA4B-5B0B-E1A0-C652082444DD}"/>
                </a:ext>
              </a:extLst>
            </p:cNvPr>
            <p:cNvSpPr/>
            <p:nvPr/>
          </p:nvSpPr>
          <p:spPr>
            <a:xfrm rot="5400000">
              <a:off x="2630104" y="97992"/>
              <a:ext cx="1506471" cy="131063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sz="1600" b="1"/>
            </a:p>
          </p:txBody>
        </p:sp>
        <p:sp>
          <p:nvSpPr>
            <p:cNvPr id="68" name="Esagono 4">
              <a:extLst>
                <a:ext uri="{FF2B5EF4-FFF2-40B4-BE49-F238E27FC236}">
                  <a16:creationId xmlns:a16="http://schemas.microsoft.com/office/drawing/2014/main" id="{9988DCBD-917B-F855-ABAF-8F18109E00A4}"/>
                </a:ext>
              </a:extLst>
            </p:cNvPr>
            <p:cNvSpPr txBox="1"/>
            <p:nvPr/>
          </p:nvSpPr>
          <p:spPr>
            <a:xfrm>
              <a:off x="2750659" y="234830"/>
              <a:ext cx="1273050" cy="103695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 err="1"/>
                <a:t>eMobility</a:t>
              </a:r>
              <a:endParaRPr lang="it-IT" sz="1600" b="1" kern="1200" dirty="0"/>
            </a:p>
          </p:txBody>
        </p:sp>
      </p:grpSp>
      <p:grpSp>
        <p:nvGrpSpPr>
          <p:cNvPr id="69" name="Gruppo 68">
            <a:extLst>
              <a:ext uri="{FF2B5EF4-FFF2-40B4-BE49-F238E27FC236}">
                <a16:creationId xmlns:a16="http://schemas.microsoft.com/office/drawing/2014/main" id="{E010C8A3-5276-DFFE-7802-1D97834BD030}"/>
              </a:ext>
            </a:extLst>
          </p:cNvPr>
          <p:cNvGrpSpPr/>
          <p:nvPr/>
        </p:nvGrpSpPr>
        <p:grpSpPr>
          <a:xfrm>
            <a:off x="6869844" y="2139702"/>
            <a:ext cx="1446572" cy="1447259"/>
            <a:chOff x="2653340" y="71"/>
            <a:chExt cx="1407949" cy="1506471"/>
          </a:xfrm>
          <a:solidFill>
            <a:schemeClr val="accent6"/>
          </a:solidFill>
        </p:grpSpPr>
        <p:sp>
          <p:nvSpPr>
            <p:cNvPr id="70" name="Esagono 69">
              <a:extLst>
                <a:ext uri="{FF2B5EF4-FFF2-40B4-BE49-F238E27FC236}">
                  <a16:creationId xmlns:a16="http://schemas.microsoft.com/office/drawing/2014/main" id="{85344399-43C0-D2E3-6FE0-7E3A59583C7F}"/>
                </a:ext>
              </a:extLst>
            </p:cNvPr>
            <p:cNvSpPr/>
            <p:nvPr/>
          </p:nvSpPr>
          <p:spPr>
            <a:xfrm rot="5400000">
              <a:off x="2630104" y="97992"/>
              <a:ext cx="1506471" cy="131063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sz="1600" b="1"/>
            </a:p>
          </p:txBody>
        </p:sp>
        <p:sp>
          <p:nvSpPr>
            <p:cNvPr id="71" name="Esagono 4">
              <a:extLst>
                <a:ext uri="{FF2B5EF4-FFF2-40B4-BE49-F238E27FC236}">
                  <a16:creationId xmlns:a16="http://schemas.microsoft.com/office/drawing/2014/main" id="{0771018E-8947-5DEB-2F00-CB2B267E81EF}"/>
                </a:ext>
              </a:extLst>
            </p:cNvPr>
            <p:cNvSpPr txBox="1"/>
            <p:nvPr/>
          </p:nvSpPr>
          <p:spPr>
            <a:xfrm>
              <a:off x="2653340" y="234830"/>
              <a:ext cx="1407949" cy="103695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/>
                <a:t>Guida autonoma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9717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01DF19-C63D-FCCB-63F3-5522FD4D5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C3293657-5104-9E54-2FBB-555251689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704" y="1635646"/>
            <a:ext cx="5328592" cy="66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it-IT" sz="3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Grazie per l’attenzione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02D38F7-8CFD-FDF7-FF46-814880090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848" y="2058201"/>
            <a:ext cx="184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sz="480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6418EEE-5F3C-AD79-C258-39C4181F1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776" y="2889198"/>
            <a:ext cx="42237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b="0" u="none" strike="noStrike" cap="none" normalizeH="0" baseline="0" dirty="0">
                <a:ln>
                  <a:noFill/>
                </a:ln>
                <a:solidFill>
                  <a:srgbClr val="153D63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ANIE Componenti Elettronici</a:t>
            </a:r>
            <a:endParaRPr kumimoji="0" lang="it-IT" altLang="it-IT" sz="11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Viale V. Lancetti, 43 – 20158 Milano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Tel +39 02 3264.664 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hlinkClick r:id="rId2"/>
              </a:rPr>
              <a:t>www.anie.it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| </a:t>
            </a:r>
            <a:r>
              <a:rPr kumimoji="0" lang="it-IT" altLang="it-IT" sz="1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hlinkClick r:id="rId3"/>
              </a:rPr>
              <a:t>www.aniecomponentielettronici.anie.it</a:t>
            </a:r>
            <a:endParaRPr kumimoji="0" lang="it-IT" altLang="it-IT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75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446C5-96D8-7699-026B-5A9114C35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>
            <a:extLst>
              <a:ext uri="{FF2B5EF4-FFF2-40B4-BE49-F238E27FC236}">
                <a16:creationId xmlns:a16="http://schemas.microsoft.com/office/drawing/2014/main" id="{94AD5603-6B99-5529-1560-9748B0C62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74215"/>
            <a:ext cx="3898777" cy="59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4A611C5-4083-0ACA-62B8-D0EF89361385}"/>
              </a:ext>
            </a:extLst>
          </p:cNvPr>
          <p:cNvSpPr txBox="1"/>
          <p:nvPr/>
        </p:nvSpPr>
        <p:spPr>
          <a:xfrm>
            <a:off x="611560" y="1347614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2000" dirty="0">
                <a:latin typeface="Aptos" panose="020B0004020202020204" pitchFamily="34" charset="0"/>
                <a:cs typeface="Times New Roman" panose="02020603050405020304" pitchFamily="18" charset="0"/>
              </a:rPr>
              <a:t>Chi siamo</a:t>
            </a:r>
          </a:p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endParaRPr lang="it-IT" sz="20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Quadro congiunturale dell’industria elettronica italiana e scenari di medio periodo dei settori manifatturieri</a:t>
            </a:r>
          </a:p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Macro driver di mercato filiera </a:t>
            </a:r>
            <a:r>
              <a:rPr lang="it-IT" sz="2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componenti elettronici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31330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19F24-27B7-FFDF-B784-E7069AFA9F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E429E782-01CF-FC61-8168-6781950B823C}"/>
              </a:ext>
            </a:extLst>
          </p:cNvPr>
          <p:cNvSpPr/>
          <p:nvPr/>
        </p:nvSpPr>
        <p:spPr>
          <a:xfrm>
            <a:off x="539552" y="1275606"/>
            <a:ext cx="7776864" cy="19358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3" name="Text Box 2">
            <a:extLst>
              <a:ext uri="{FF2B5EF4-FFF2-40B4-BE49-F238E27FC236}">
                <a16:creationId xmlns:a16="http://schemas.microsoft.com/office/drawing/2014/main" id="{F3CE77C2-1EDE-3559-775E-4FE78942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74215"/>
            <a:ext cx="3898777" cy="59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Federazione ANIE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A558319-459F-14A3-4A8B-30D4289A86FC}"/>
              </a:ext>
            </a:extLst>
          </p:cNvPr>
          <p:cNvSpPr txBox="1"/>
          <p:nvPr/>
        </p:nvSpPr>
        <p:spPr>
          <a:xfrm>
            <a:off x="251521" y="915566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600" dirty="0"/>
              <a:t>Federazione ANIE rappresenta, nel Sistema Confindustria, le imprese ad alta e medio-alta tecnologia attive nelle filiere dell’</a:t>
            </a:r>
            <a:r>
              <a:rPr lang="it-IT" sz="1600" b="1" dirty="0">
                <a:solidFill>
                  <a:schemeClr val="tx2"/>
                </a:solidFill>
              </a:rPr>
              <a:t>Elettronica</a:t>
            </a:r>
            <a:r>
              <a:rPr lang="it-IT" sz="1600" dirty="0"/>
              <a:t> e dell’</a:t>
            </a:r>
            <a:r>
              <a:rPr lang="it-IT" sz="1600" b="1" dirty="0">
                <a:solidFill>
                  <a:schemeClr val="tx2"/>
                </a:solidFill>
              </a:rPr>
              <a:t>Elettrotecnica</a:t>
            </a:r>
            <a:r>
              <a:rPr lang="it-IT" sz="1600" dirty="0"/>
              <a:t> e i </a:t>
            </a:r>
            <a:r>
              <a:rPr lang="it-IT" sz="1600" b="1" dirty="0">
                <a:solidFill>
                  <a:schemeClr val="tx2"/>
                </a:solidFill>
              </a:rPr>
              <a:t>General Contractor industriali</a:t>
            </a:r>
            <a:r>
              <a:rPr lang="it-IT" sz="1600" dirty="0"/>
              <a:t>.</a:t>
            </a:r>
          </a:p>
          <a:p>
            <a: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501941BF-DA6D-79D3-DF9D-840285365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3450" y="843558"/>
            <a:ext cx="2876034" cy="1008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92A592C2-4513-49EB-4307-C56547ED1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1852014"/>
            <a:ext cx="5981241" cy="3096000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5F0A28FF-D48A-9B37-06DF-F286D6EC366D}"/>
              </a:ext>
            </a:extLst>
          </p:cNvPr>
          <p:cNvSpPr/>
          <p:nvPr/>
        </p:nvSpPr>
        <p:spPr>
          <a:xfrm>
            <a:off x="3059832" y="2283718"/>
            <a:ext cx="360040" cy="247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F31588D-EF18-FF05-CB59-F17E9389D9BB}"/>
              </a:ext>
            </a:extLst>
          </p:cNvPr>
          <p:cNvSpPr txBox="1"/>
          <p:nvPr/>
        </p:nvSpPr>
        <p:spPr>
          <a:xfrm>
            <a:off x="2843808" y="2182093"/>
            <a:ext cx="792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tx2"/>
                </a:solidFill>
              </a:rPr>
              <a:t>103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1E759E8-00C1-E3F7-45C8-AA1A43E5AD48}"/>
              </a:ext>
            </a:extLst>
          </p:cNvPr>
          <p:cNvSpPr/>
          <p:nvPr/>
        </p:nvSpPr>
        <p:spPr>
          <a:xfrm>
            <a:off x="4427984" y="4227934"/>
            <a:ext cx="129614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3AC9FEA-0469-201A-AE78-C8A70F1CD714}"/>
              </a:ext>
            </a:extLst>
          </p:cNvPr>
          <p:cNvSpPr txBox="1"/>
          <p:nvPr/>
        </p:nvSpPr>
        <p:spPr>
          <a:xfrm>
            <a:off x="4427984" y="415592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tx2"/>
                </a:solidFill>
              </a:rPr>
              <a:t>420.000</a:t>
            </a:r>
          </a:p>
        </p:txBody>
      </p:sp>
    </p:spTree>
    <p:extLst>
      <p:ext uri="{BB962C8B-B14F-4D97-AF65-F5344CB8AC3E}">
        <p14:creationId xmlns:p14="http://schemas.microsoft.com/office/powerpoint/2010/main" val="2214035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27083-47BA-EA27-176C-112CD76FB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E867038-F64E-039C-0949-8336C5B77015}"/>
              </a:ext>
            </a:extLst>
          </p:cNvPr>
          <p:cNvSpPr/>
          <p:nvPr/>
        </p:nvSpPr>
        <p:spPr>
          <a:xfrm>
            <a:off x="539552" y="1275606"/>
            <a:ext cx="7776864" cy="19358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800" b="0" i="0" u="none" strike="noStrike" baseline="0" dirty="0">
                <a:latin typeface="RobotoCondensed-Regular"/>
              </a:rPr>
              <a:t>Aderiscono ad ANIE </a:t>
            </a:r>
            <a:r>
              <a:rPr lang="it-IT" sz="1800" b="1" i="0" u="none" strike="noStrike" baseline="0" dirty="0">
                <a:latin typeface="RobotoCondensed-Bold"/>
              </a:rPr>
              <a:t>1.100 imprese </a:t>
            </a:r>
            <a:r>
              <a:rPr lang="it-IT" sz="1800" b="0" i="0" u="none" strike="noStrike" baseline="0" dirty="0">
                <a:latin typeface="RobotoCondensed-Regular"/>
              </a:rPr>
              <a:t>raggruppate in </a:t>
            </a:r>
            <a:r>
              <a:rPr lang="it-IT" sz="1800" b="1" i="0" u="none" strike="noStrike" baseline="0" dirty="0">
                <a:latin typeface="RobotoCondensed-Bold"/>
              </a:rPr>
              <a:t>14 Associazioni</a:t>
            </a:r>
            <a:r>
              <a:rPr lang="it-IT" sz="1800" b="0" i="0" u="none" strike="noStrike" baseline="0" dirty="0">
                <a:latin typeface="RobotoCondensed-Regular"/>
              </a:rPr>
              <a:t>.</a:t>
            </a:r>
          </a:p>
          <a:p>
            <a:pPr algn="l"/>
            <a:r>
              <a:rPr lang="it-IT" sz="1800" b="0" i="0" u="none" strike="noStrike" baseline="0" dirty="0">
                <a:latin typeface="RobotoCondensed-Regular"/>
              </a:rPr>
              <a:t>ANIE riunisce player strategici che offrono tecnologie all’avanguardia per i mercati dell’Energia, del Building, dell’Industria e</a:t>
            </a:r>
          </a:p>
          <a:p>
            <a:pPr algn="l"/>
            <a:r>
              <a:rPr lang="it-IT" sz="1800" b="0" i="0" u="none" strike="noStrike" baseline="0" dirty="0">
                <a:latin typeface="RobotoCondensed-Regular"/>
              </a:rPr>
              <a:t>delle Infrastrutture.</a:t>
            </a:r>
            <a:endParaRPr lang="it-IT" dirty="0"/>
          </a:p>
        </p:txBody>
      </p:sp>
      <p:sp>
        <p:nvSpPr>
          <p:cNvPr id="23" name="Text Box 2">
            <a:extLst>
              <a:ext uri="{FF2B5EF4-FFF2-40B4-BE49-F238E27FC236}">
                <a16:creationId xmlns:a16="http://schemas.microsoft.com/office/drawing/2014/main" id="{BBD9C60A-310A-8BF7-5D4C-E55BBC488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74215"/>
            <a:ext cx="3898777" cy="59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Federazione ANIE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A94A8B5-D9DA-F1FD-5133-AA6217456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030" y="771550"/>
            <a:ext cx="4905732" cy="41040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5C92A5F-401D-342D-CCBB-7B740B6ED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40" y="2587923"/>
            <a:ext cx="514591" cy="5040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C13A503-6F59-EE0E-91E2-F548A536C4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927" y="3646322"/>
            <a:ext cx="516677" cy="5040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597C369-A104-79B5-60DF-18DC05B47E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940" y="3106258"/>
            <a:ext cx="523539" cy="4680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B6125816-0A34-84F7-AD43-36116F5776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764" y="4155982"/>
            <a:ext cx="485844" cy="50400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CDE6FAF-6501-41EF-1A02-E876320F4BEA}"/>
              </a:ext>
            </a:extLst>
          </p:cNvPr>
          <p:cNvSpPr txBox="1"/>
          <p:nvPr/>
        </p:nvSpPr>
        <p:spPr>
          <a:xfrm>
            <a:off x="251520" y="915566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it-IT" dirty="0"/>
              <a:t>Aderiscono ad ANIE 1.100 imprese raggruppate in 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14 Associazioni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ANIE riunisce player strategici che offrono tecnologie all’avanguardia per i mercati:</a:t>
            </a:r>
          </a:p>
        </p:txBody>
      </p:sp>
      <p:sp>
        <p:nvSpPr>
          <p:cNvPr id="15" name="object 19">
            <a:extLst>
              <a:ext uri="{FF2B5EF4-FFF2-40B4-BE49-F238E27FC236}">
                <a16:creationId xmlns:a16="http://schemas.microsoft.com/office/drawing/2014/main" id="{58E547A0-B144-DA1E-3270-822B6C088DBB}"/>
              </a:ext>
            </a:extLst>
          </p:cNvPr>
          <p:cNvSpPr txBox="1"/>
          <p:nvPr/>
        </p:nvSpPr>
        <p:spPr>
          <a:xfrm>
            <a:off x="994530" y="2732201"/>
            <a:ext cx="1474569" cy="215444"/>
          </a:xfrm>
          <a:prstGeom prst="rect">
            <a:avLst/>
          </a:prstGeom>
          <a:solidFill>
            <a:srgbClr val="1F487C"/>
          </a:solidFill>
        </p:spPr>
        <p:txBody>
          <a:bodyPr vert="horz" wrap="square" lIns="0" tIns="0" rIns="0" bIns="0" rtlCol="0">
            <a:spAutoFit/>
          </a:bodyPr>
          <a:lstStyle/>
          <a:p>
            <a:pPr marL="216535">
              <a:lnSpc>
                <a:spcPct val="100000"/>
              </a:lnSpc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ENE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GIA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6" name="object 18">
            <a:extLst>
              <a:ext uri="{FF2B5EF4-FFF2-40B4-BE49-F238E27FC236}">
                <a16:creationId xmlns:a16="http://schemas.microsoft.com/office/drawing/2014/main" id="{2016B91A-ABCD-54AE-1998-727CD2C1C712}"/>
              </a:ext>
            </a:extLst>
          </p:cNvPr>
          <p:cNvSpPr txBox="1"/>
          <p:nvPr/>
        </p:nvSpPr>
        <p:spPr>
          <a:xfrm>
            <a:off x="1297014" y="3233586"/>
            <a:ext cx="1474786" cy="215444"/>
          </a:xfrm>
          <a:prstGeom prst="rect">
            <a:avLst/>
          </a:prstGeom>
          <a:solidFill>
            <a:srgbClr val="1F487C"/>
          </a:solidFill>
        </p:spPr>
        <p:txBody>
          <a:bodyPr vert="horz" wrap="square" lIns="0" tIns="0" rIns="0" bIns="0" rtlCol="0">
            <a:spAutoFit/>
          </a:bodyPr>
          <a:lstStyle/>
          <a:p>
            <a:pPr marL="166370">
              <a:lnSpc>
                <a:spcPct val="100000"/>
              </a:lnSpc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BU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IL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DIN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7" name="object 17">
            <a:extLst>
              <a:ext uri="{FF2B5EF4-FFF2-40B4-BE49-F238E27FC236}">
                <a16:creationId xmlns:a16="http://schemas.microsoft.com/office/drawing/2014/main" id="{195DA50D-DB87-C2D1-FB64-5CDD53F62247}"/>
              </a:ext>
            </a:extLst>
          </p:cNvPr>
          <p:cNvSpPr txBox="1"/>
          <p:nvPr/>
        </p:nvSpPr>
        <p:spPr>
          <a:xfrm>
            <a:off x="1297014" y="3800596"/>
            <a:ext cx="1474786" cy="215444"/>
          </a:xfrm>
          <a:prstGeom prst="rect">
            <a:avLst/>
          </a:prstGeom>
          <a:solidFill>
            <a:srgbClr val="1F487C"/>
          </a:solidFill>
        </p:spPr>
        <p:txBody>
          <a:bodyPr vert="horz" wrap="square" lIns="0" tIns="0" rIns="0" bIns="0" rtlCol="0">
            <a:spAutoFit/>
          </a:bodyPr>
          <a:lstStyle/>
          <a:p>
            <a:pPr marL="134620">
              <a:lnSpc>
                <a:spcPct val="100000"/>
              </a:lnSpc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IND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TRIA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20">
            <a:extLst>
              <a:ext uri="{FF2B5EF4-FFF2-40B4-BE49-F238E27FC236}">
                <a16:creationId xmlns:a16="http://schemas.microsoft.com/office/drawing/2014/main" id="{00C9571F-A345-76A0-6FCB-19D41E26DF5F}"/>
              </a:ext>
            </a:extLst>
          </p:cNvPr>
          <p:cNvSpPr txBox="1"/>
          <p:nvPr/>
        </p:nvSpPr>
        <p:spPr>
          <a:xfrm>
            <a:off x="1025904" y="4299942"/>
            <a:ext cx="2609992" cy="215444"/>
          </a:xfrm>
          <a:prstGeom prst="rect">
            <a:avLst/>
          </a:prstGeom>
          <a:solidFill>
            <a:srgbClr val="1F487C"/>
          </a:solidFill>
        </p:spPr>
        <p:txBody>
          <a:bodyPr vert="horz" wrap="square" lIns="0" tIns="0" rIns="0" bIns="0" rtlCol="0">
            <a:spAutoFit/>
          </a:bodyPr>
          <a:lstStyle/>
          <a:p>
            <a:pPr marL="116839">
              <a:lnSpc>
                <a:spcPct val="100000"/>
              </a:lnSpc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TRASPO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lang="it-IT" sz="1400" b="1" spc="-5" dirty="0">
                <a:solidFill>
                  <a:srgbClr val="FFFFFF"/>
                </a:solidFill>
                <a:latin typeface="Calibri"/>
                <a:cs typeface="Calibri"/>
              </a:rPr>
              <a:t> E INFRASTRUTTURE</a:t>
            </a:r>
            <a:endParaRPr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3971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71DCD-E507-A3CC-4C8C-BEAB615F9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>
            <a:extLst>
              <a:ext uri="{FF2B5EF4-FFF2-40B4-BE49-F238E27FC236}">
                <a16:creationId xmlns:a16="http://schemas.microsoft.com/office/drawing/2014/main" id="{D476D61E-14ED-1307-2B8D-AD168F27E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74215"/>
            <a:ext cx="5482953" cy="59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ANIE Componenti Elettronici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927B1E5-44BF-78D1-31BC-ACA2B0821E2F}"/>
              </a:ext>
            </a:extLst>
          </p:cNvPr>
          <p:cNvSpPr txBox="1"/>
          <p:nvPr/>
        </p:nvSpPr>
        <p:spPr>
          <a:xfrm>
            <a:off x="251520" y="1275606"/>
            <a:ext cx="2952328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marL="342900" lvl="0" indent="-342900">
              <a:buFont typeface="Symbol" panose="05050102010706020507" pitchFamily="18" charset="2"/>
              <a:buChar char=""/>
              <a:defRPr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buClr>
                <a:schemeClr val="tx2"/>
              </a:buClr>
            </a:pPr>
            <a:r>
              <a:rPr lang="it-IT" sz="1400" dirty="0"/>
              <a:t>ANIE Componenti Elettronici è </a:t>
            </a:r>
            <a:r>
              <a:rPr lang="it-IT" sz="1400" b="1" dirty="0">
                <a:solidFill>
                  <a:schemeClr val="accent1">
                    <a:lumMod val="75000"/>
                  </a:schemeClr>
                </a:solidFill>
              </a:rPr>
              <a:t>espressione dell’industria elettronica italiana </a:t>
            </a:r>
            <a:r>
              <a:rPr lang="it-IT" sz="1400" dirty="0"/>
              <a:t>in tutta la sua catena del valore, dalla produzione alla logistica e ai servizi di sviluppo.</a:t>
            </a:r>
          </a:p>
          <a:p>
            <a:pPr>
              <a:buClr>
                <a:schemeClr val="tx2"/>
              </a:buClr>
            </a:pPr>
            <a:endParaRPr lang="it-IT" sz="1400" dirty="0"/>
          </a:p>
          <a:p>
            <a:r>
              <a:rPr lang="it-IT" sz="1400" dirty="0"/>
              <a:t>All’interno di Federazione ANIE, l’Associazione ha una </a:t>
            </a:r>
            <a:r>
              <a:rPr lang="it-IT" sz="1400" b="1" dirty="0">
                <a:solidFill>
                  <a:schemeClr val="accent1">
                    <a:lumMod val="75000"/>
                  </a:schemeClr>
                </a:solidFill>
              </a:rPr>
              <a:t>collocazione trasversale </a:t>
            </a:r>
            <a:r>
              <a:rPr lang="it-IT" sz="1400" dirty="0"/>
              <a:t>in quanto partecipata da fornitori di tecnologie e servizi per tutti i comparti di ANIE.</a:t>
            </a:r>
          </a:p>
          <a:p>
            <a:endParaRPr lang="it-IT" sz="1400" dirty="0"/>
          </a:p>
          <a:p>
            <a:endParaRPr lang="it-IT" sz="1400" dirty="0"/>
          </a:p>
          <a:p>
            <a:endParaRPr lang="it-IT" sz="1400" dirty="0"/>
          </a:p>
          <a:p>
            <a:endParaRPr lang="it-IT" sz="1400" dirty="0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B18ED7E8-26F8-5CBA-BEA4-F222AB876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596" y="951750"/>
            <a:ext cx="5402205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16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Connettore diritto 75">
            <a:extLst>
              <a:ext uri="{FF2B5EF4-FFF2-40B4-BE49-F238E27FC236}">
                <a16:creationId xmlns:a16="http://schemas.microsoft.com/office/drawing/2014/main" id="{0D79D9EA-D64A-54F1-01A8-F3AA5B965D1A}"/>
              </a:ext>
            </a:extLst>
          </p:cNvPr>
          <p:cNvCxnSpPr/>
          <p:nvPr/>
        </p:nvCxnSpPr>
        <p:spPr>
          <a:xfrm>
            <a:off x="323528" y="4876006"/>
            <a:ext cx="8496000" cy="0"/>
          </a:xfrm>
          <a:prstGeom prst="line">
            <a:avLst/>
          </a:prstGeom>
          <a:ln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 Box 2">
            <a:extLst>
              <a:ext uri="{FF2B5EF4-FFF2-40B4-BE49-F238E27FC236}">
                <a16:creationId xmlns:a16="http://schemas.microsoft.com/office/drawing/2014/main" id="{0597914B-64EC-1F7F-AD59-D8A5A2CE0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74215"/>
            <a:ext cx="5482953" cy="59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ANIE Componenti Elettronici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7E14F0-5C94-8203-5586-23E98E292744}"/>
              </a:ext>
            </a:extLst>
          </p:cNvPr>
          <p:cNvSpPr/>
          <p:nvPr/>
        </p:nvSpPr>
        <p:spPr>
          <a:xfrm>
            <a:off x="85664" y="1391936"/>
            <a:ext cx="9058336" cy="2133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A701C5EE-3208-E795-65E4-432150661C5F}"/>
              </a:ext>
            </a:extLst>
          </p:cNvPr>
          <p:cNvSpPr/>
          <p:nvPr/>
        </p:nvSpPr>
        <p:spPr>
          <a:xfrm>
            <a:off x="3470206" y="1181188"/>
            <a:ext cx="1101794" cy="4204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682ED0A6-0E15-9EF2-A5DA-C82AC1BD3DEE}"/>
              </a:ext>
            </a:extLst>
          </p:cNvPr>
          <p:cNvSpPr/>
          <p:nvPr/>
        </p:nvSpPr>
        <p:spPr>
          <a:xfrm>
            <a:off x="2884488" y="1671710"/>
            <a:ext cx="1687512" cy="540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1E74EAB-8D55-A7D5-CC30-C5E86C0D2DF5}"/>
              </a:ext>
            </a:extLst>
          </p:cNvPr>
          <p:cNvSpPr/>
          <p:nvPr/>
        </p:nvSpPr>
        <p:spPr>
          <a:xfrm>
            <a:off x="6884311" y="1666813"/>
            <a:ext cx="1216081" cy="42048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8F73C36A-9538-E77B-FADE-289AC362CB01}"/>
              </a:ext>
            </a:extLst>
          </p:cNvPr>
          <p:cNvSpPr/>
          <p:nvPr/>
        </p:nvSpPr>
        <p:spPr>
          <a:xfrm>
            <a:off x="6156176" y="3363838"/>
            <a:ext cx="1278582" cy="41968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EDA9DFF6-FC91-9BE3-9738-8BFA7394B3C5}"/>
              </a:ext>
            </a:extLst>
          </p:cNvPr>
          <p:cNvSpPr/>
          <p:nvPr/>
        </p:nvSpPr>
        <p:spPr>
          <a:xfrm>
            <a:off x="3811231" y="2199011"/>
            <a:ext cx="976793" cy="5132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74D2104D-CD7A-D382-7A8D-D36DA705059F}"/>
              </a:ext>
            </a:extLst>
          </p:cNvPr>
          <p:cNvSpPr/>
          <p:nvPr/>
        </p:nvSpPr>
        <p:spPr>
          <a:xfrm>
            <a:off x="2404999" y="1172475"/>
            <a:ext cx="942865" cy="46588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78F40BA4-23B7-56B6-6964-48A1F8D00DC5}"/>
              </a:ext>
            </a:extLst>
          </p:cNvPr>
          <p:cNvSpPr/>
          <p:nvPr/>
        </p:nvSpPr>
        <p:spPr>
          <a:xfrm>
            <a:off x="6948264" y="3867950"/>
            <a:ext cx="648000" cy="5040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E6AB1949-5C72-1F4A-7B05-D539F27D1645}"/>
              </a:ext>
            </a:extLst>
          </p:cNvPr>
          <p:cNvSpPr/>
          <p:nvPr/>
        </p:nvSpPr>
        <p:spPr>
          <a:xfrm>
            <a:off x="286915" y="2191603"/>
            <a:ext cx="907150" cy="7920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336FD98D-62AB-2586-4E97-0664F0A0C8AC}"/>
              </a:ext>
            </a:extLst>
          </p:cNvPr>
          <p:cNvSpPr/>
          <p:nvPr/>
        </p:nvSpPr>
        <p:spPr>
          <a:xfrm>
            <a:off x="5436168" y="2679822"/>
            <a:ext cx="648000" cy="5400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bject 19">
            <a:extLst>
              <a:ext uri="{FF2B5EF4-FFF2-40B4-BE49-F238E27FC236}">
                <a16:creationId xmlns:a16="http://schemas.microsoft.com/office/drawing/2014/main" id="{5AD74BD4-B65E-03F6-1752-CEF2162FB874}"/>
              </a:ext>
            </a:extLst>
          </p:cNvPr>
          <p:cNvSpPr/>
          <p:nvPr/>
        </p:nvSpPr>
        <p:spPr>
          <a:xfrm>
            <a:off x="7552027" y="2771579"/>
            <a:ext cx="1196437" cy="38494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object 20">
            <a:extLst>
              <a:ext uri="{FF2B5EF4-FFF2-40B4-BE49-F238E27FC236}">
                <a16:creationId xmlns:a16="http://schemas.microsoft.com/office/drawing/2014/main" id="{C192444C-3565-DD35-1C76-0C2DE19DA3C8}"/>
              </a:ext>
            </a:extLst>
          </p:cNvPr>
          <p:cNvSpPr/>
          <p:nvPr/>
        </p:nvSpPr>
        <p:spPr>
          <a:xfrm>
            <a:off x="3561185" y="3903942"/>
            <a:ext cx="1586879" cy="3960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bject 22">
            <a:extLst>
              <a:ext uri="{FF2B5EF4-FFF2-40B4-BE49-F238E27FC236}">
                <a16:creationId xmlns:a16="http://schemas.microsoft.com/office/drawing/2014/main" id="{AA8DDAD6-BD64-1F3C-5F1C-65B949B3A961}"/>
              </a:ext>
            </a:extLst>
          </p:cNvPr>
          <p:cNvSpPr/>
          <p:nvPr/>
        </p:nvSpPr>
        <p:spPr>
          <a:xfrm>
            <a:off x="1223094" y="1236262"/>
            <a:ext cx="1044650" cy="3731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bject 24">
            <a:extLst>
              <a:ext uri="{FF2B5EF4-FFF2-40B4-BE49-F238E27FC236}">
                <a16:creationId xmlns:a16="http://schemas.microsoft.com/office/drawing/2014/main" id="{68C03E55-76BF-BE71-C6D8-540F26EDAC74}"/>
              </a:ext>
            </a:extLst>
          </p:cNvPr>
          <p:cNvSpPr/>
          <p:nvPr/>
        </p:nvSpPr>
        <p:spPr>
          <a:xfrm>
            <a:off x="3219723" y="2842864"/>
            <a:ext cx="848221" cy="23294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25">
            <a:extLst>
              <a:ext uri="{FF2B5EF4-FFF2-40B4-BE49-F238E27FC236}">
                <a16:creationId xmlns:a16="http://schemas.microsoft.com/office/drawing/2014/main" id="{24C102A6-5E3A-6C19-AAA8-0E41016FBB4A}"/>
              </a:ext>
            </a:extLst>
          </p:cNvPr>
          <p:cNvSpPr/>
          <p:nvPr/>
        </p:nvSpPr>
        <p:spPr>
          <a:xfrm>
            <a:off x="5457279" y="1150757"/>
            <a:ext cx="1058937" cy="42048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7">
            <a:extLst>
              <a:ext uri="{FF2B5EF4-FFF2-40B4-BE49-F238E27FC236}">
                <a16:creationId xmlns:a16="http://schemas.microsoft.com/office/drawing/2014/main" id="{B79555DF-3C54-AE71-B285-1B3A33D1CDE0}"/>
              </a:ext>
            </a:extLst>
          </p:cNvPr>
          <p:cNvSpPr/>
          <p:nvPr/>
        </p:nvSpPr>
        <p:spPr>
          <a:xfrm>
            <a:off x="5915584" y="1655895"/>
            <a:ext cx="744648" cy="51128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object 28">
            <a:extLst>
              <a:ext uri="{FF2B5EF4-FFF2-40B4-BE49-F238E27FC236}">
                <a16:creationId xmlns:a16="http://schemas.microsoft.com/office/drawing/2014/main" id="{EEE48BBE-366D-D1F3-F738-8727E7206DFF}"/>
              </a:ext>
            </a:extLst>
          </p:cNvPr>
          <p:cNvSpPr/>
          <p:nvPr/>
        </p:nvSpPr>
        <p:spPr>
          <a:xfrm>
            <a:off x="323608" y="1183078"/>
            <a:ext cx="720000" cy="3960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A4697FB4-974D-6678-46F7-89988C28E48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392449" y="3921069"/>
            <a:ext cx="811399" cy="466321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9AB78E28-7B8A-8511-1345-58C2074D694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436096" y="3837740"/>
            <a:ext cx="1163663" cy="540000"/>
          </a:xfrm>
          <a:prstGeom prst="rect">
            <a:avLst/>
          </a:prstGeom>
        </p:spPr>
      </p:pic>
      <p:pic>
        <p:nvPicPr>
          <p:cNvPr id="27" name="Picture 7">
            <a:extLst>
              <a:ext uri="{FF2B5EF4-FFF2-40B4-BE49-F238E27FC236}">
                <a16:creationId xmlns:a16="http://schemas.microsoft.com/office/drawing/2014/main" id="{E7781636-B0C3-BABB-466F-5412ACC22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423" y="2177035"/>
            <a:ext cx="2108865" cy="37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logo ufficiale entity elettronica">
            <a:extLst>
              <a:ext uri="{FF2B5EF4-FFF2-40B4-BE49-F238E27FC236}">
                <a16:creationId xmlns:a16="http://schemas.microsoft.com/office/drawing/2014/main" id="{3FF3EFE3-3365-433B-B0DE-4C388ED27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999" y="1761000"/>
            <a:ext cx="1076129" cy="32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>
            <a:extLst>
              <a:ext uri="{FF2B5EF4-FFF2-40B4-BE49-F238E27FC236}">
                <a16:creationId xmlns:a16="http://schemas.microsoft.com/office/drawing/2014/main" id="{92B61F6D-9F38-7B0E-E852-0D8758077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136" y="3507878"/>
            <a:ext cx="1428000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>
            <a:extLst>
              <a:ext uri="{FF2B5EF4-FFF2-40B4-BE49-F238E27FC236}">
                <a16:creationId xmlns:a16="http://schemas.microsoft.com/office/drawing/2014/main" id="{3C5267DA-22CE-CF84-C640-8939F71F2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838" y="2027268"/>
            <a:ext cx="1362618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NXP Semiconductors - Wikipedia">
            <a:extLst>
              <a:ext uri="{FF2B5EF4-FFF2-40B4-BE49-F238E27FC236}">
                <a16:creationId xmlns:a16="http://schemas.microsoft.com/office/drawing/2014/main" id="{28B69488-23F8-312D-C6C6-B222796CD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869" y="2859782"/>
            <a:ext cx="777203" cy="27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C33714D1-3224-28F8-F86E-6014EAC15F1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39166" y="1730320"/>
            <a:ext cx="1136490" cy="432000"/>
          </a:xfrm>
          <a:prstGeom prst="rect">
            <a:avLst/>
          </a:prstGeom>
        </p:spPr>
      </p:pic>
      <p:sp>
        <p:nvSpPr>
          <p:cNvPr id="34" name="object 13">
            <a:extLst>
              <a:ext uri="{FF2B5EF4-FFF2-40B4-BE49-F238E27FC236}">
                <a16:creationId xmlns:a16="http://schemas.microsoft.com/office/drawing/2014/main" id="{3C9D278A-2924-3033-99C5-0C5F48EB6C4D}"/>
              </a:ext>
            </a:extLst>
          </p:cNvPr>
          <p:cNvSpPr/>
          <p:nvPr/>
        </p:nvSpPr>
        <p:spPr>
          <a:xfrm>
            <a:off x="4649219" y="1059898"/>
            <a:ext cx="642861" cy="59420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4F4F3A2E-233F-B7E8-E79A-AB04BC055166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176128" y="2715766"/>
            <a:ext cx="739688" cy="540000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00E75716-5BE6-4849-6B55-B0D006ECF270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763151" y="4011910"/>
            <a:ext cx="1171426" cy="360000"/>
          </a:xfrm>
          <a:prstGeom prst="rect">
            <a:avLst/>
          </a:prstGeom>
        </p:spPr>
      </p:pic>
      <p:sp>
        <p:nvSpPr>
          <p:cNvPr id="37" name="object 26">
            <a:extLst>
              <a:ext uri="{FF2B5EF4-FFF2-40B4-BE49-F238E27FC236}">
                <a16:creationId xmlns:a16="http://schemas.microsoft.com/office/drawing/2014/main" id="{FCC79434-31A7-167B-DFE9-4595EF18F1E9}"/>
              </a:ext>
            </a:extLst>
          </p:cNvPr>
          <p:cNvSpPr/>
          <p:nvPr/>
        </p:nvSpPr>
        <p:spPr>
          <a:xfrm>
            <a:off x="8172400" y="1140109"/>
            <a:ext cx="776791" cy="809377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DBB72335-B0EF-B9FC-E847-BEEE2ADA6DA1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2498433" y="3385172"/>
            <a:ext cx="1569511" cy="396000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4C2B55A7-EC0A-51C6-CD56-53C0B9C44846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6205970" y="2817327"/>
            <a:ext cx="1246350" cy="326425"/>
          </a:xfrm>
          <a:prstGeom prst="rect">
            <a:avLst/>
          </a:prstGeom>
        </p:spPr>
      </p:pic>
      <p:pic>
        <p:nvPicPr>
          <p:cNvPr id="72" name="Immagine 71">
            <a:extLst>
              <a:ext uri="{FF2B5EF4-FFF2-40B4-BE49-F238E27FC236}">
                <a16:creationId xmlns:a16="http://schemas.microsoft.com/office/drawing/2014/main" id="{FCD5826F-337E-4DAE-EC32-EDC92923995D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6660232" y="1059582"/>
            <a:ext cx="1727719" cy="559585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B1378F24-C0CC-4AD5-D294-96FC07CE9F4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629034" y="2246506"/>
            <a:ext cx="1940074" cy="468000"/>
          </a:xfrm>
          <a:prstGeom prst="rect">
            <a:avLst/>
          </a:prstGeom>
        </p:spPr>
      </p:pic>
      <p:pic>
        <p:nvPicPr>
          <p:cNvPr id="77" name="Immagine 76">
            <a:extLst>
              <a:ext uri="{FF2B5EF4-FFF2-40B4-BE49-F238E27FC236}">
                <a16:creationId xmlns:a16="http://schemas.microsoft.com/office/drawing/2014/main" id="{4F3AF59C-3696-1F25-F0A0-DE862C755F22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671792" y="1707654"/>
            <a:ext cx="1028000" cy="468000"/>
          </a:xfrm>
          <a:prstGeom prst="rect">
            <a:avLst/>
          </a:prstGeom>
        </p:spPr>
      </p:pic>
      <p:sp>
        <p:nvSpPr>
          <p:cNvPr id="12" name="object 15">
            <a:extLst>
              <a:ext uri="{FF2B5EF4-FFF2-40B4-BE49-F238E27FC236}">
                <a16:creationId xmlns:a16="http://schemas.microsoft.com/office/drawing/2014/main" id="{D986C75F-C19F-B40B-2751-D43B782F3F1D}"/>
              </a:ext>
            </a:extLst>
          </p:cNvPr>
          <p:cNvSpPr/>
          <p:nvPr/>
        </p:nvSpPr>
        <p:spPr>
          <a:xfrm>
            <a:off x="324538" y="3363838"/>
            <a:ext cx="791078" cy="504000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23">
            <a:extLst>
              <a:ext uri="{FF2B5EF4-FFF2-40B4-BE49-F238E27FC236}">
                <a16:creationId xmlns:a16="http://schemas.microsoft.com/office/drawing/2014/main" id="{3A8E2810-F4FA-0935-E517-70E7D4D31EB4}"/>
              </a:ext>
            </a:extLst>
          </p:cNvPr>
          <p:cNvSpPr/>
          <p:nvPr/>
        </p:nvSpPr>
        <p:spPr>
          <a:xfrm>
            <a:off x="1507074" y="3363838"/>
            <a:ext cx="544646" cy="511289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3" name="Immagine 72">
            <a:extLst>
              <a:ext uri="{FF2B5EF4-FFF2-40B4-BE49-F238E27FC236}">
                <a16:creationId xmlns:a16="http://schemas.microsoft.com/office/drawing/2014/main" id="{0FE5D8F5-5211-4567-531D-F4D8996E37BD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269351" y="2954378"/>
            <a:ext cx="1650000" cy="396000"/>
          </a:xfrm>
          <a:prstGeom prst="rect">
            <a:avLst/>
          </a:prstGeom>
        </p:spPr>
      </p:pic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C9C009C0-6A10-CCAA-457B-B1EE2CF02FE1}"/>
              </a:ext>
            </a:extLst>
          </p:cNvPr>
          <p:cNvSpPr txBox="1"/>
          <p:nvPr/>
        </p:nvSpPr>
        <p:spPr>
          <a:xfrm>
            <a:off x="3075707" y="4731990"/>
            <a:ext cx="308047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050" i="1" dirty="0"/>
              <a:t>Soci ANIE Componenti Elettronici – Novembre 2024</a:t>
            </a:r>
          </a:p>
        </p:txBody>
      </p:sp>
      <p:pic>
        <p:nvPicPr>
          <p:cNvPr id="1026" name="Graphic 21">
            <a:extLst>
              <a:ext uri="{FF2B5EF4-FFF2-40B4-BE49-F238E27FC236}">
                <a16:creationId xmlns:a16="http://schemas.microsoft.com/office/drawing/2014/main" id="{207B104B-B86F-9A11-45A3-75E83392E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007" y="3219918"/>
            <a:ext cx="1118465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8950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46EA5-6B67-CE08-7DBD-BCCE90542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magine 75">
            <a:extLst>
              <a:ext uri="{FF2B5EF4-FFF2-40B4-BE49-F238E27FC236}">
                <a16:creationId xmlns:a16="http://schemas.microsoft.com/office/drawing/2014/main" id="{35A52B9E-0F56-CF06-763F-4A2680D25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873" y="2190751"/>
            <a:ext cx="360000" cy="360000"/>
          </a:xfrm>
          <a:prstGeom prst="rect">
            <a:avLst/>
          </a:prstGeom>
        </p:spPr>
      </p:pic>
      <p:sp>
        <p:nvSpPr>
          <p:cNvPr id="23" name="Text Box 2">
            <a:extLst>
              <a:ext uri="{FF2B5EF4-FFF2-40B4-BE49-F238E27FC236}">
                <a16:creationId xmlns:a16="http://schemas.microsoft.com/office/drawing/2014/main" id="{5228C45F-96E7-B1E0-41CD-F5262842A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74215"/>
            <a:ext cx="5482953" cy="59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ANIE Componenti Elettronici</a:t>
            </a: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C7F68811-017B-71A2-A8D3-A65814C45B43}"/>
              </a:ext>
            </a:extLst>
          </p:cNvPr>
          <p:cNvSpPr txBox="1"/>
          <p:nvPr/>
        </p:nvSpPr>
        <p:spPr>
          <a:xfrm>
            <a:off x="1142768" y="941320"/>
            <a:ext cx="2702802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it-IT" sz="2000" b="1" spc="-20" dirty="0">
                <a:solidFill>
                  <a:srgbClr val="1F487C"/>
                </a:solidFill>
                <a:latin typeface="Calibri"/>
                <a:cs typeface="Calibri"/>
              </a:rPr>
              <a:t>Gruppi di lavoro</a:t>
            </a:r>
          </a:p>
        </p:txBody>
      </p:sp>
      <p:sp>
        <p:nvSpPr>
          <p:cNvPr id="42" name="object 31">
            <a:extLst>
              <a:ext uri="{FF2B5EF4-FFF2-40B4-BE49-F238E27FC236}">
                <a16:creationId xmlns:a16="http://schemas.microsoft.com/office/drawing/2014/main" id="{1AD1D84B-FA6C-CA86-BCB4-839BFEE102F0}"/>
              </a:ext>
            </a:extLst>
          </p:cNvPr>
          <p:cNvSpPr txBox="1"/>
          <p:nvPr/>
        </p:nvSpPr>
        <p:spPr>
          <a:xfrm>
            <a:off x="1169546" y="1419622"/>
            <a:ext cx="2825520" cy="369332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u="none" strike="noStrike" kern="1200" cap="none" spc="-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Semiconduttori</a:t>
            </a:r>
            <a:endParaRPr kumimoji="0" sz="2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3" name="object 32">
            <a:extLst>
              <a:ext uri="{FF2B5EF4-FFF2-40B4-BE49-F238E27FC236}">
                <a16:creationId xmlns:a16="http://schemas.microsoft.com/office/drawing/2014/main" id="{C4AC4A37-48FD-983B-1766-9C792C541045}"/>
              </a:ext>
            </a:extLst>
          </p:cNvPr>
          <p:cNvSpPr/>
          <p:nvPr/>
        </p:nvSpPr>
        <p:spPr>
          <a:xfrm>
            <a:off x="532395" y="1426092"/>
            <a:ext cx="640866" cy="62685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object 33">
            <a:extLst>
              <a:ext uri="{FF2B5EF4-FFF2-40B4-BE49-F238E27FC236}">
                <a16:creationId xmlns:a16="http://schemas.microsoft.com/office/drawing/2014/main" id="{13E1422E-8371-3C7F-B8CA-040F17881F22}"/>
              </a:ext>
            </a:extLst>
          </p:cNvPr>
          <p:cNvSpPr/>
          <p:nvPr/>
        </p:nvSpPr>
        <p:spPr>
          <a:xfrm>
            <a:off x="532401" y="1426092"/>
            <a:ext cx="641045" cy="627036"/>
          </a:xfrm>
          <a:custGeom>
            <a:avLst/>
            <a:gdLst/>
            <a:ahLst/>
            <a:cxnLst/>
            <a:rect l="l" t="t" r="r" b="b"/>
            <a:pathLst>
              <a:path w="452755" h="452754">
                <a:moveTo>
                  <a:pt x="0" y="226313"/>
                </a:moveTo>
                <a:lnTo>
                  <a:pt x="6577" y="171935"/>
                </a:lnTo>
                <a:lnTo>
                  <a:pt x="25260" y="122319"/>
                </a:lnTo>
                <a:lnTo>
                  <a:pt x="54476" y="79040"/>
                </a:lnTo>
                <a:lnTo>
                  <a:pt x="92654" y="43671"/>
                </a:lnTo>
                <a:lnTo>
                  <a:pt x="138220" y="17787"/>
                </a:lnTo>
                <a:lnTo>
                  <a:pt x="189603" y="2962"/>
                </a:lnTo>
                <a:lnTo>
                  <a:pt x="226314" y="0"/>
                </a:lnTo>
                <a:lnTo>
                  <a:pt x="244872" y="750"/>
                </a:lnTo>
                <a:lnTo>
                  <a:pt x="297838" y="11539"/>
                </a:lnTo>
                <a:lnTo>
                  <a:pt x="345516" y="33912"/>
                </a:lnTo>
                <a:lnTo>
                  <a:pt x="386334" y="66293"/>
                </a:lnTo>
                <a:lnTo>
                  <a:pt x="418715" y="107111"/>
                </a:lnTo>
                <a:lnTo>
                  <a:pt x="441088" y="154789"/>
                </a:lnTo>
                <a:lnTo>
                  <a:pt x="451877" y="207755"/>
                </a:lnTo>
                <a:lnTo>
                  <a:pt x="452628" y="226313"/>
                </a:lnTo>
                <a:lnTo>
                  <a:pt x="451877" y="244872"/>
                </a:lnTo>
                <a:lnTo>
                  <a:pt x="441088" y="297838"/>
                </a:lnTo>
                <a:lnTo>
                  <a:pt x="418715" y="345516"/>
                </a:lnTo>
                <a:lnTo>
                  <a:pt x="386334" y="386333"/>
                </a:lnTo>
                <a:lnTo>
                  <a:pt x="345516" y="418715"/>
                </a:lnTo>
                <a:lnTo>
                  <a:pt x="297838" y="441088"/>
                </a:lnTo>
                <a:lnTo>
                  <a:pt x="244872" y="451877"/>
                </a:lnTo>
                <a:lnTo>
                  <a:pt x="226314" y="452627"/>
                </a:lnTo>
                <a:lnTo>
                  <a:pt x="207752" y="451877"/>
                </a:lnTo>
                <a:lnTo>
                  <a:pt x="154779" y="441088"/>
                </a:lnTo>
                <a:lnTo>
                  <a:pt x="107099" y="418715"/>
                </a:lnTo>
                <a:lnTo>
                  <a:pt x="66284" y="386333"/>
                </a:lnTo>
                <a:lnTo>
                  <a:pt x="33906" y="345516"/>
                </a:lnTo>
                <a:lnTo>
                  <a:pt x="11537" y="297838"/>
                </a:lnTo>
                <a:lnTo>
                  <a:pt x="750" y="244872"/>
                </a:lnTo>
                <a:lnTo>
                  <a:pt x="0" y="226313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object 36">
            <a:extLst>
              <a:ext uri="{FF2B5EF4-FFF2-40B4-BE49-F238E27FC236}">
                <a16:creationId xmlns:a16="http://schemas.microsoft.com/office/drawing/2014/main" id="{17B8A2E7-2CA4-63F9-E7DF-C47840DAFEB4}"/>
              </a:ext>
            </a:extLst>
          </p:cNvPr>
          <p:cNvSpPr txBox="1"/>
          <p:nvPr/>
        </p:nvSpPr>
        <p:spPr>
          <a:xfrm>
            <a:off x="1169546" y="2263274"/>
            <a:ext cx="2825520" cy="369332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1270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u="none" strike="noStrike" cap="none" spc="-5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defRPr>
            </a:lvl1pPr>
          </a:lstStyle>
          <a:p>
            <a:r>
              <a:rPr lang="it-IT" dirty="0"/>
              <a:t>Distributori</a:t>
            </a:r>
            <a:endParaRPr dirty="0"/>
          </a:p>
        </p:txBody>
      </p:sp>
      <p:sp>
        <p:nvSpPr>
          <p:cNvPr id="48" name="object 37">
            <a:extLst>
              <a:ext uri="{FF2B5EF4-FFF2-40B4-BE49-F238E27FC236}">
                <a16:creationId xmlns:a16="http://schemas.microsoft.com/office/drawing/2014/main" id="{A27ACE4B-15BE-5B3E-33C2-9C6948F419F8}"/>
              </a:ext>
            </a:extLst>
          </p:cNvPr>
          <p:cNvSpPr/>
          <p:nvPr/>
        </p:nvSpPr>
        <p:spPr>
          <a:xfrm>
            <a:off x="522198" y="2256754"/>
            <a:ext cx="650875" cy="6266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object 38">
            <a:extLst>
              <a:ext uri="{FF2B5EF4-FFF2-40B4-BE49-F238E27FC236}">
                <a16:creationId xmlns:a16="http://schemas.microsoft.com/office/drawing/2014/main" id="{B0A16682-C909-F246-BE36-5263272AB90C}"/>
              </a:ext>
            </a:extLst>
          </p:cNvPr>
          <p:cNvSpPr/>
          <p:nvPr/>
        </p:nvSpPr>
        <p:spPr>
          <a:xfrm>
            <a:off x="521835" y="2256690"/>
            <a:ext cx="651426" cy="626858"/>
          </a:xfrm>
          <a:custGeom>
            <a:avLst/>
            <a:gdLst/>
            <a:ahLst/>
            <a:cxnLst/>
            <a:rect l="l" t="t" r="r" b="b"/>
            <a:pathLst>
              <a:path w="451485" h="452754">
                <a:moveTo>
                  <a:pt x="0" y="226313"/>
                </a:moveTo>
                <a:lnTo>
                  <a:pt x="6554" y="171935"/>
                </a:lnTo>
                <a:lnTo>
                  <a:pt x="25172" y="122319"/>
                </a:lnTo>
                <a:lnTo>
                  <a:pt x="54288" y="79040"/>
                </a:lnTo>
                <a:lnTo>
                  <a:pt x="92336" y="43671"/>
                </a:lnTo>
                <a:lnTo>
                  <a:pt x="137749" y="17787"/>
                </a:lnTo>
                <a:lnTo>
                  <a:pt x="188961" y="2962"/>
                </a:lnTo>
                <a:lnTo>
                  <a:pt x="225551" y="0"/>
                </a:lnTo>
                <a:lnTo>
                  <a:pt x="244053" y="750"/>
                </a:lnTo>
                <a:lnTo>
                  <a:pt x="296850" y="11539"/>
                </a:lnTo>
                <a:lnTo>
                  <a:pt x="344371" y="33912"/>
                </a:lnTo>
                <a:lnTo>
                  <a:pt x="385048" y="66293"/>
                </a:lnTo>
                <a:lnTo>
                  <a:pt x="417315" y="107111"/>
                </a:lnTo>
                <a:lnTo>
                  <a:pt x="439606" y="154789"/>
                </a:lnTo>
                <a:lnTo>
                  <a:pt x="450356" y="207755"/>
                </a:lnTo>
                <a:lnTo>
                  <a:pt x="451103" y="226313"/>
                </a:lnTo>
                <a:lnTo>
                  <a:pt x="450356" y="244872"/>
                </a:lnTo>
                <a:lnTo>
                  <a:pt x="439606" y="297838"/>
                </a:lnTo>
                <a:lnTo>
                  <a:pt x="417315" y="345516"/>
                </a:lnTo>
                <a:lnTo>
                  <a:pt x="385048" y="386333"/>
                </a:lnTo>
                <a:lnTo>
                  <a:pt x="344371" y="418715"/>
                </a:lnTo>
                <a:lnTo>
                  <a:pt x="296850" y="441088"/>
                </a:lnTo>
                <a:lnTo>
                  <a:pt x="244053" y="451877"/>
                </a:lnTo>
                <a:lnTo>
                  <a:pt x="225551" y="452627"/>
                </a:lnTo>
                <a:lnTo>
                  <a:pt x="207050" y="451877"/>
                </a:lnTo>
                <a:lnTo>
                  <a:pt x="154253" y="441088"/>
                </a:lnTo>
                <a:lnTo>
                  <a:pt x="106732" y="418715"/>
                </a:lnTo>
                <a:lnTo>
                  <a:pt x="66055" y="386333"/>
                </a:lnTo>
                <a:lnTo>
                  <a:pt x="33788" y="345516"/>
                </a:lnTo>
                <a:lnTo>
                  <a:pt x="11497" y="297838"/>
                </a:lnTo>
                <a:lnTo>
                  <a:pt x="747" y="244872"/>
                </a:lnTo>
                <a:lnTo>
                  <a:pt x="0" y="226313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bject 40">
            <a:extLst>
              <a:ext uri="{FF2B5EF4-FFF2-40B4-BE49-F238E27FC236}">
                <a16:creationId xmlns:a16="http://schemas.microsoft.com/office/drawing/2014/main" id="{5C91A75B-5CB1-65D2-A405-0B4218976BC3}"/>
              </a:ext>
            </a:extLst>
          </p:cNvPr>
          <p:cNvSpPr/>
          <p:nvPr/>
        </p:nvSpPr>
        <p:spPr>
          <a:xfrm>
            <a:off x="925719" y="3132278"/>
            <a:ext cx="1568450" cy="1205865"/>
          </a:xfrm>
          <a:custGeom>
            <a:avLst/>
            <a:gdLst/>
            <a:ahLst/>
            <a:cxnLst/>
            <a:rect l="l" t="t" r="r" b="b"/>
            <a:pathLst>
              <a:path w="1644650" h="1358264">
                <a:moveTo>
                  <a:pt x="0" y="135762"/>
                </a:moveTo>
                <a:lnTo>
                  <a:pt x="6821" y="93186"/>
                </a:lnTo>
                <a:lnTo>
                  <a:pt x="25824" y="56131"/>
                </a:lnTo>
                <a:lnTo>
                  <a:pt x="54817" y="26789"/>
                </a:lnTo>
                <a:lnTo>
                  <a:pt x="91610" y="7352"/>
                </a:lnTo>
                <a:lnTo>
                  <a:pt x="134011" y="11"/>
                </a:lnTo>
                <a:lnTo>
                  <a:pt x="1508633" y="0"/>
                </a:lnTo>
                <a:lnTo>
                  <a:pt x="1523303" y="784"/>
                </a:lnTo>
                <a:lnTo>
                  <a:pt x="1564283" y="11910"/>
                </a:lnTo>
                <a:lnTo>
                  <a:pt x="1599010" y="34487"/>
                </a:lnTo>
                <a:lnTo>
                  <a:pt x="1625293" y="66323"/>
                </a:lnTo>
                <a:lnTo>
                  <a:pt x="1640942" y="105229"/>
                </a:lnTo>
                <a:lnTo>
                  <a:pt x="1644396" y="1222095"/>
                </a:lnTo>
                <a:lnTo>
                  <a:pt x="1643611" y="1236776"/>
                </a:lnTo>
                <a:lnTo>
                  <a:pt x="1632487" y="1277772"/>
                </a:lnTo>
                <a:lnTo>
                  <a:pt x="1609914" y="1312502"/>
                </a:lnTo>
                <a:lnTo>
                  <a:pt x="1578083" y="1338782"/>
                </a:lnTo>
                <a:lnTo>
                  <a:pt x="1539183" y="1354428"/>
                </a:lnTo>
                <a:lnTo>
                  <a:pt x="135762" y="1357883"/>
                </a:lnTo>
                <a:lnTo>
                  <a:pt x="121093" y="1357099"/>
                </a:lnTo>
                <a:lnTo>
                  <a:pt x="80117" y="1345981"/>
                </a:lnTo>
                <a:lnTo>
                  <a:pt x="45392" y="1323413"/>
                </a:lnTo>
                <a:lnTo>
                  <a:pt x="19108" y="1291580"/>
                </a:lnTo>
                <a:lnTo>
                  <a:pt x="3457" y="1252666"/>
                </a:lnTo>
                <a:lnTo>
                  <a:pt x="0" y="135762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bject 41">
            <a:extLst>
              <a:ext uri="{FF2B5EF4-FFF2-40B4-BE49-F238E27FC236}">
                <a16:creationId xmlns:a16="http://schemas.microsoft.com/office/drawing/2014/main" id="{B86FCCB9-980E-8ACB-0C09-F1D1AAC72583}"/>
              </a:ext>
            </a:extLst>
          </p:cNvPr>
          <p:cNvSpPr txBox="1"/>
          <p:nvPr/>
        </p:nvSpPr>
        <p:spPr>
          <a:xfrm>
            <a:off x="1193386" y="3172367"/>
            <a:ext cx="2801680" cy="369332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1270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u="none" strike="noStrike" cap="none" spc="-5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defRPr>
            </a:lvl1pPr>
          </a:lstStyle>
          <a:p>
            <a:r>
              <a:rPr lang="it-IT" dirty="0"/>
              <a:t>Connettori</a:t>
            </a:r>
            <a:endParaRPr dirty="0"/>
          </a:p>
        </p:txBody>
      </p:sp>
      <p:sp>
        <p:nvSpPr>
          <p:cNvPr id="53" name="object 42">
            <a:extLst>
              <a:ext uri="{FF2B5EF4-FFF2-40B4-BE49-F238E27FC236}">
                <a16:creationId xmlns:a16="http://schemas.microsoft.com/office/drawing/2014/main" id="{8CF144C4-563C-1CCE-27CE-3220D074B0CC}"/>
              </a:ext>
            </a:extLst>
          </p:cNvPr>
          <p:cNvSpPr/>
          <p:nvPr/>
        </p:nvSpPr>
        <p:spPr>
          <a:xfrm>
            <a:off x="529775" y="3121057"/>
            <a:ext cx="650692" cy="62650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object 43">
            <a:extLst>
              <a:ext uri="{FF2B5EF4-FFF2-40B4-BE49-F238E27FC236}">
                <a16:creationId xmlns:a16="http://schemas.microsoft.com/office/drawing/2014/main" id="{24CEC5A6-3B00-E5DF-77AF-8493C0E559F7}"/>
              </a:ext>
            </a:extLst>
          </p:cNvPr>
          <p:cNvSpPr/>
          <p:nvPr/>
        </p:nvSpPr>
        <p:spPr>
          <a:xfrm>
            <a:off x="525208" y="3120964"/>
            <a:ext cx="650876" cy="626680"/>
          </a:xfrm>
          <a:custGeom>
            <a:avLst/>
            <a:gdLst/>
            <a:ahLst/>
            <a:cxnLst/>
            <a:rect l="l" t="t" r="r" b="b"/>
            <a:pathLst>
              <a:path w="452754" h="452754">
                <a:moveTo>
                  <a:pt x="0" y="226313"/>
                </a:moveTo>
                <a:lnTo>
                  <a:pt x="6578" y="171935"/>
                </a:lnTo>
                <a:lnTo>
                  <a:pt x="25264" y="122319"/>
                </a:lnTo>
                <a:lnTo>
                  <a:pt x="54485" y="79040"/>
                </a:lnTo>
                <a:lnTo>
                  <a:pt x="92665" y="43671"/>
                </a:lnTo>
                <a:lnTo>
                  <a:pt x="138231" y="17787"/>
                </a:lnTo>
                <a:lnTo>
                  <a:pt x="189609" y="2962"/>
                </a:lnTo>
                <a:lnTo>
                  <a:pt x="226313" y="0"/>
                </a:lnTo>
                <a:lnTo>
                  <a:pt x="244872" y="750"/>
                </a:lnTo>
                <a:lnTo>
                  <a:pt x="297838" y="11539"/>
                </a:lnTo>
                <a:lnTo>
                  <a:pt x="345516" y="33912"/>
                </a:lnTo>
                <a:lnTo>
                  <a:pt x="386333" y="66293"/>
                </a:lnTo>
                <a:lnTo>
                  <a:pt x="418715" y="107111"/>
                </a:lnTo>
                <a:lnTo>
                  <a:pt x="441088" y="154789"/>
                </a:lnTo>
                <a:lnTo>
                  <a:pt x="451877" y="207755"/>
                </a:lnTo>
                <a:lnTo>
                  <a:pt x="452627" y="226313"/>
                </a:lnTo>
                <a:lnTo>
                  <a:pt x="451877" y="244872"/>
                </a:lnTo>
                <a:lnTo>
                  <a:pt x="441088" y="297838"/>
                </a:lnTo>
                <a:lnTo>
                  <a:pt x="418715" y="345516"/>
                </a:lnTo>
                <a:lnTo>
                  <a:pt x="386334" y="386333"/>
                </a:lnTo>
                <a:lnTo>
                  <a:pt x="345516" y="418715"/>
                </a:lnTo>
                <a:lnTo>
                  <a:pt x="297838" y="441088"/>
                </a:lnTo>
                <a:lnTo>
                  <a:pt x="244872" y="451877"/>
                </a:lnTo>
                <a:lnTo>
                  <a:pt x="226313" y="452627"/>
                </a:lnTo>
                <a:lnTo>
                  <a:pt x="207755" y="451877"/>
                </a:lnTo>
                <a:lnTo>
                  <a:pt x="154789" y="441088"/>
                </a:lnTo>
                <a:lnTo>
                  <a:pt x="107111" y="418715"/>
                </a:lnTo>
                <a:lnTo>
                  <a:pt x="66294" y="386333"/>
                </a:lnTo>
                <a:lnTo>
                  <a:pt x="33912" y="345516"/>
                </a:lnTo>
                <a:lnTo>
                  <a:pt x="11539" y="297838"/>
                </a:lnTo>
                <a:lnTo>
                  <a:pt x="750" y="244872"/>
                </a:lnTo>
                <a:lnTo>
                  <a:pt x="0" y="226313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object 46">
            <a:extLst>
              <a:ext uri="{FF2B5EF4-FFF2-40B4-BE49-F238E27FC236}">
                <a16:creationId xmlns:a16="http://schemas.microsoft.com/office/drawing/2014/main" id="{741B1539-71C1-178C-04E2-9F50B1B87619}"/>
              </a:ext>
            </a:extLst>
          </p:cNvPr>
          <p:cNvSpPr txBox="1"/>
          <p:nvPr/>
        </p:nvSpPr>
        <p:spPr>
          <a:xfrm>
            <a:off x="1193385" y="3965786"/>
            <a:ext cx="2825520" cy="369332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1270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u="none" strike="noStrike" cap="none" spc="-5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defRPr>
            </a:lvl1pPr>
          </a:lstStyle>
          <a:p>
            <a:r>
              <a:rPr lang="it-IT" dirty="0"/>
              <a:t>Soluzioni Elettroniche</a:t>
            </a:r>
            <a:endParaRPr dirty="0"/>
          </a:p>
        </p:txBody>
      </p:sp>
      <p:sp>
        <p:nvSpPr>
          <p:cNvPr id="58" name="object 47">
            <a:extLst>
              <a:ext uri="{FF2B5EF4-FFF2-40B4-BE49-F238E27FC236}">
                <a16:creationId xmlns:a16="http://schemas.microsoft.com/office/drawing/2014/main" id="{F73678B3-66F3-A543-C769-09B6D3934CED}"/>
              </a:ext>
            </a:extLst>
          </p:cNvPr>
          <p:cNvSpPr/>
          <p:nvPr/>
        </p:nvSpPr>
        <p:spPr>
          <a:xfrm>
            <a:off x="538985" y="3955914"/>
            <a:ext cx="654400" cy="63194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object 48">
            <a:extLst>
              <a:ext uri="{FF2B5EF4-FFF2-40B4-BE49-F238E27FC236}">
                <a16:creationId xmlns:a16="http://schemas.microsoft.com/office/drawing/2014/main" id="{DA5607F0-B659-80D6-F628-E2958DD73016}"/>
              </a:ext>
            </a:extLst>
          </p:cNvPr>
          <p:cNvSpPr/>
          <p:nvPr/>
        </p:nvSpPr>
        <p:spPr>
          <a:xfrm>
            <a:off x="538990" y="3955850"/>
            <a:ext cx="654585" cy="632124"/>
          </a:xfrm>
          <a:custGeom>
            <a:avLst/>
            <a:gdLst/>
            <a:ahLst/>
            <a:cxnLst/>
            <a:rect l="l" t="t" r="r" b="b"/>
            <a:pathLst>
              <a:path w="452754" h="452754">
                <a:moveTo>
                  <a:pt x="0" y="226313"/>
                </a:moveTo>
                <a:lnTo>
                  <a:pt x="6578" y="171935"/>
                </a:lnTo>
                <a:lnTo>
                  <a:pt x="25264" y="122319"/>
                </a:lnTo>
                <a:lnTo>
                  <a:pt x="54485" y="79040"/>
                </a:lnTo>
                <a:lnTo>
                  <a:pt x="92665" y="43671"/>
                </a:lnTo>
                <a:lnTo>
                  <a:pt x="138231" y="17787"/>
                </a:lnTo>
                <a:lnTo>
                  <a:pt x="189609" y="2962"/>
                </a:lnTo>
                <a:lnTo>
                  <a:pt x="226313" y="0"/>
                </a:lnTo>
                <a:lnTo>
                  <a:pt x="244872" y="750"/>
                </a:lnTo>
                <a:lnTo>
                  <a:pt x="297838" y="11539"/>
                </a:lnTo>
                <a:lnTo>
                  <a:pt x="345516" y="33912"/>
                </a:lnTo>
                <a:lnTo>
                  <a:pt x="386333" y="66293"/>
                </a:lnTo>
                <a:lnTo>
                  <a:pt x="418715" y="107111"/>
                </a:lnTo>
                <a:lnTo>
                  <a:pt x="441088" y="154789"/>
                </a:lnTo>
                <a:lnTo>
                  <a:pt x="451877" y="207755"/>
                </a:lnTo>
                <a:lnTo>
                  <a:pt x="452627" y="226313"/>
                </a:lnTo>
                <a:lnTo>
                  <a:pt x="451877" y="244872"/>
                </a:lnTo>
                <a:lnTo>
                  <a:pt x="441088" y="297838"/>
                </a:lnTo>
                <a:lnTo>
                  <a:pt x="418715" y="345516"/>
                </a:lnTo>
                <a:lnTo>
                  <a:pt x="386334" y="386333"/>
                </a:lnTo>
                <a:lnTo>
                  <a:pt x="345516" y="418715"/>
                </a:lnTo>
                <a:lnTo>
                  <a:pt x="297838" y="441088"/>
                </a:lnTo>
                <a:lnTo>
                  <a:pt x="244872" y="451877"/>
                </a:lnTo>
                <a:lnTo>
                  <a:pt x="226313" y="452627"/>
                </a:lnTo>
                <a:lnTo>
                  <a:pt x="207755" y="451877"/>
                </a:lnTo>
                <a:lnTo>
                  <a:pt x="154789" y="441088"/>
                </a:lnTo>
                <a:lnTo>
                  <a:pt x="107111" y="418715"/>
                </a:lnTo>
                <a:lnTo>
                  <a:pt x="66294" y="386333"/>
                </a:lnTo>
                <a:lnTo>
                  <a:pt x="33912" y="345516"/>
                </a:lnTo>
                <a:lnTo>
                  <a:pt x="11539" y="297838"/>
                </a:lnTo>
                <a:lnTo>
                  <a:pt x="750" y="244872"/>
                </a:lnTo>
                <a:lnTo>
                  <a:pt x="0" y="226313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object 52">
            <a:extLst>
              <a:ext uri="{FF2B5EF4-FFF2-40B4-BE49-F238E27FC236}">
                <a16:creationId xmlns:a16="http://schemas.microsoft.com/office/drawing/2014/main" id="{9CDAED51-D340-C9CA-0334-2193DA2F25DB}"/>
              </a:ext>
            </a:extLst>
          </p:cNvPr>
          <p:cNvSpPr/>
          <p:nvPr/>
        </p:nvSpPr>
        <p:spPr>
          <a:xfrm>
            <a:off x="5220072" y="1528493"/>
            <a:ext cx="632494" cy="61832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object 53">
            <a:extLst>
              <a:ext uri="{FF2B5EF4-FFF2-40B4-BE49-F238E27FC236}">
                <a16:creationId xmlns:a16="http://schemas.microsoft.com/office/drawing/2014/main" id="{2303C7B0-B9EB-2668-C912-C4E48D03178F}"/>
              </a:ext>
            </a:extLst>
          </p:cNvPr>
          <p:cNvSpPr/>
          <p:nvPr/>
        </p:nvSpPr>
        <p:spPr>
          <a:xfrm>
            <a:off x="5220072" y="1491630"/>
            <a:ext cx="632494" cy="660131"/>
          </a:xfrm>
          <a:custGeom>
            <a:avLst/>
            <a:gdLst/>
            <a:ahLst/>
            <a:cxnLst/>
            <a:rect l="l" t="t" r="r" b="b"/>
            <a:pathLst>
              <a:path w="452754" h="452754">
                <a:moveTo>
                  <a:pt x="0" y="226313"/>
                </a:moveTo>
                <a:lnTo>
                  <a:pt x="6578" y="171935"/>
                </a:lnTo>
                <a:lnTo>
                  <a:pt x="25264" y="122319"/>
                </a:lnTo>
                <a:lnTo>
                  <a:pt x="54485" y="79040"/>
                </a:lnTo>
                <a:lnTo>
                  <a:pt x="92665" y="43671"/>
                </a:lnTo>
                <a:lnTo>
                  <a:pt x="138231" y="17787"/>
                </a:lnTo>
                <a:lnTo>
                  <a:pt x="189609" y="2962"/>
                </a:lnTo>
                <a:lnTo>
                  <a:pt x="226314" y="0"/>
                </a:lnTo>
                <a:lnTo>
                  <a:pt x="244872" y="750"/>
                </a:lnTo>
                <a:lnTo>
                  <a:pt x="297838" y="11539"/>
                </a:lnTo>
                <a:lnTo>
                  <a:pt x="345516" y="33912"/>
                </a:lnTo>
                <a:lnTo>
                  <a:pt x="386334" y="66293"/>
                </a:lnTo>
                <a:lnTo>
                  <a:pt x="418715" y="107111"/>
                </a:lnTo>
                <a:lnTo>
                  <a:pt x="441088" y="154789"/>
                </a:lnTo>
                <a:lnTo>
                  <a:pt x="451877" y="207755"/>
                </a:lnTo>
                <a:lnTo>
                  <a:pt x="452627" y="226313"/>
                </a:lnTo>
                <a:lnTo>
                  <a:pt x="451877" y="244872"/>
                </a:lnTo>
                <a:lnTo>
                  <a:pt x="441088" y="297838"/>
                </a:lnTo>
                <a:lnTo>
                  <a:pt x="418715" y="345516"/>
                </a:lnTo>
                <a:lnTo>
                  <a:pt x="386333" y="386333"/>
                </a:lnTo>
                <a:lnTo>
                  <a:pt x="345516" y="418715"/>
                </a:lnTo>
                <a:lnTo>
                  <a:pt x="297838" y="441088"/>
                </a:lnTo>
                <a:lnTo>
                  <a:pt x="244872" y="451877"/>
                </a:lnTo>
                <a:lnTo>
                  <a:pt x="226314" y="452627"/>
                </a:lnTo>
                <a:lnTo>
                  <a:pt x="207755" y="451877"/>
                </a:lnTo>
                <a:lnTo>
                  <a:pt x="154789" y="441088"/>
                </a:lnTo>
                <a:lnTo>
                  <a:pt x="107111" y="418715"/>
                </a:lnTo>
                <a:lnTo>
                  <a:pt x="66294" y="386333"/>
                </a:lnTo>
                <a:lnTo>
                  <a:pt x="33912" y="345516"/>
                </a:lnTo>
                <a:lnTo>
                  <a:pt x="11539" y="297838"/>
                </a:lnTo>
                <a:lnTo>
                  <a:pt x="750" y="244872"/>
                </a:lnTo>
                <a:lnTo>
                  <a:pt x="0" y="226313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object 5">
            <a:extLst>
              <a:ext uri="{FF2B5EF4-FFF2-40B4-BE49-F238E27FC236}">
                <a16:creationId xmlns:a16="http://schemas.microsoft.com/office/drawing/2014/main" id="{37DDD924-CC48-4301-8E58-DEDD7494B243}"/>
              </a:ext>
            </a:extLst>
          </p:cNvPr>
          <p:cNvSpPr txBox="1"/>
          <p:nvPr/>
        </p:nvSpPr>
        <p:spPr>
          <a:xfrm>
            <a:off x="6045662" y="915566"/>
            <a:ext cx="2702802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12700">
              <a:lnSpc>
                <a:spcPct val="100000"/>
              </a:lnSpc>
              <a:defRPr sz="2000" b="1" spc="-2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r>
              <a:rPr lang="it-IT" dirty="0" err="1">
                <a:solidFill>
                  <a:schemeClr val="accent6"/>
                </a:solidFill>
              </a:rPr>
              <a:t>What’s</a:t>
            </a:r>
            <a:r>
              <a:rPr lang="it-IT" dirty="0">
                <a:solidFill>
                  <a:schemeClr val="accent6"/>
                </a:solidFill>
              </a:rPr>
              <a:t> </a:t>
            </a:r>
            <a:r>
              <a:rPr lang="it-IT" dirty="0" err="1">
                <a:solidFill>
                  <a:schemeClr val="accent6"/>
                </a:solidFill>
              </a:rPr>
              <a:t>next</a:t>
            </a:r>
            <a:r>
              <a:rPr lang="it-IT" dirty="0">
                <a:solidFill>
                  <a:schemeClr val="accent6"/>
                </a:solidFill>
              </a:rPr>
              <a:t>?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81" name="object 51">
            <a:extLst>
              <a:ext uri="{FF2B5EF4-FFF2-40B4-BE49-F238E27FC236}">
                <a16:creationId xmlns:a16="http://schemas.microsoft.com/office/drawing/2014/main" id="{50C1E02B-4C45-30DC-4F8E-E0859C5C125C}"/>
              </a:ext>
            </a:extLst>
          </p:cNvPr>
          <p:cNvSpPr txBox="1"/>
          <p:nvPr/>
        </p:nvSpPr>
        <p:spPr>
          <a:xfrm>
            <a:off x="6138968" y="3435846"/>
            <a:ext cx="282552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1270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-5" normalizeH="0" baseline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/>
                <a:cs typeface="Calibri"/>
              </a:defRPr>
            </a:lvl1pPr>
          </a:lstStyle>
          <a:p>
            <a:r>
              <a:rPr lang="it-IT" sz="2000" i="1" dirty="0"/>
              <a:t>Macchine per produzione e test semiconduttori</a:t>
            </a:r>
            <a:endParaRPr sz="2000" i="1" dirty="0"/>
          </a:p>
        </p:txBody>
      </p:sp>
      <p:pic>
        <p:nvPicPr>
          <p:cNvPr id="82" name="Immagine 81">
            <a:extLst>
              <a:ext uri="{FF2B5EF4-FFF2-40B4-BE49-F238E27FC236}">
                <a16:creationId xmlns:a16="http://schemas.microsoft.com/office/drawing/2014/main" id="{27746DD6-9548-B65B-7ADF-4D4E92C748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20072" y="2429115"/>
            <a:ext cx="651427" cy="618323"/>
          </a:xfrm>
          <a:prstGeom prst="rect">
            <a:avLst/>
          </a:prstGeom>
        </p:spPr>
      </p:pic>
      <p:pic>
        <p:nvPicPr>
          <p:cNvPr id="84" name="Immagine 83">
            <a:extLst>
              <a:ext uri="{FF2B5EF4-FFF2-40B4-BE49-F238E27FC236}">
                <a16:creationId xmlns:a16="http://schemas.microsoft.com/office/drawing/2014/main" id="{B82F96DF-6E7E-8E4F-5D4A-4CDB704C3F3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08218" y="3448213"/>
            <a:ext cx="644949" cy="643782"/>
          </a:xfrm>
          <a:prstGeom prst="rect">
            <a:avLst/>
          </a:prstGeom>
        </p:spPr>
      </p:pic>
      <p:sp>
        <p:nvSpPr>
          <p:cNvPr id="85" name="Cerchio vuoto 84">
            <a:extLst>
              <a:ext uri="{FF2B5EF4-FFF2-40B4-BE49-F238E27FC236}">
                <a16:creationId xmlns:a16="http://schemas.microsoft.com/office/drawing/2014/main" id="{A1124157-F1C7-6C4D-B3D6-0CABAB7D69F3}"/>
              </a:ext>
            </a:extLst>
          </p:cNvPr>
          <p:cNvSpPr/>
          <p:nvPr/>
        </p:nvSpPr>
        <p:spPr>
          <a:xfrm>
            <a:off x="4929439" y="2139702"/>
            <a:ext cx="1197307" cy="1203692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8" name="object 51">
            <a:extLst>
              <a:ext uri="{FF2B5EF4-FFF2-40B4-BE49-F238E27FC236}">
                <a16:creationId xmlns:a16="http://schemas.microsoft.com/office/drawing/2014/main" id="{043EDE3B-6D32-D8CE-8BC6-C099E5D92D86}"/>
              </a:ext>
            </a:extLst>
          </p:cNvPr>
          <p:cNvSpPr txBox="1"/>
          <p:nvPr/>
        </p:nvSpPr>
        <p:spPr>
          <a:xfrm>
            <a:off x="6084168" y="2562458"/>
            <a:ext cx="282552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1270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-5" normalizeH="0" baseline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/>
                <a:cs typeface="Calibri"/>
              </a:defRPr>
            </a:lvl1pPr>
          </a:lstStyle>
          <a:p>
            <a:r>
              <a:rPr lang="it-IT" sz="2000" i="1" dirty="0"/>
              <a:t>Circuiti stampati</a:t>
            </a:r>
            <a:endParaRPr sz="2000" i="1" dirty="0"/>
          </a:p>
        </p:txBody>
      </p:sp>
      <p:sp>
        <p:nvSpPr>
          <p:cNvPr id="86" name="Cerchio vuoto 85">
            <a:extLst>
              <a:ext uri="{FF2B5EF4-FFF2-40B4-BE49-F238E27FC236}">
                <a16:creationId xmlns:a16="http://schemas.microsoft.com/office/drawing/2014/main" id="{8AC1F5A7-FB8A-589C-9C21-4E6188D4129B}"/>
              </a:ext>
            </a:extLst>
          </p:cNvPr>
          <p:cNvSpPr/>
          <p:nvPr/>
        </p:nvSpPr>
        <p:spPr>
          <a:xfrm>
            <a:off x="4932040" y="3168258"/>
            <a:ext cx="1197307" cy="1203692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7" name="Cerchio vuoto 86">
            <a:extLst>
              <a:ext uri="{FF2B5EF4-FFF2-40B4-BE49-F238E27FC236}">
                <a16:creationId xmlns:a16="http://schemas.microsoft.com/office/drawing/2014/main" id="{A4342DF4-7039-AA46-7C54-873777AC2246}"/>
              </a:ext>
            </a:extLst>
          </p:cNvPr>
          <p:cNvSpPr/>
          <p:nvPr/>
        </p:nvSpPr>
        <p:spPr>
          <a:xfrm>
            <a:off x="4958869" y="1203598"/>
            <a:ext cx="1197307" cy="1203692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9" name="object 31">
            <a:extLst>
              <a:ext uri="{FF2B5EF4-FFF2-40B4-BE49-F238E27FC236}">
                <a16:creationId xmlns:a16="http://schemas.microsoft.com/office/drawing/2014/main" id="{13DFFBDF-E67F-0675-E448-F097040D3AE6}"/>
              </a:ext>
            </a:extLst>
          </p:cNvPr>
          <p:cNvSpPr txBox="1"/>
          <p:nvPr/>
        </p:nvSpPr>
        <p:spPr>
          <a:xfrm>
            <a:off x="6084168" y="1635646"/>
            <a:ext cx="282552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1270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-5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/>
                <a:cs typeface="Calibri"/>
              </a:defRPr>
            </a:lvl1pPr>
          </a:lstStyle>
          <a:p>
            <a:r>
              <a:rPr lang="it-IT" sz="2000" b="1" i="1" dirty="0">
                <a:solidFill>
                  <a:schemeClr val="accent6"/>
                </a:solidFill>
              </a:rPr>
              <a:t>Componenti passivi</a:t>
            </a:r>
            <a:endParaRPr sz="2000" b="1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19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97C5C-6A3E-A177-DEA9-6956DD53D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>
            <a:extLst>
              <a:ext uri="{FF2B5EF4-FFF2-40B4-BE49-F238E27FC236}">
                <a16:creationId xmlns:a16="http://schemas.microsoft.com/office/drawing/2014/main" id="{06DFEB6B-6B0D-D122-078C-CFCBDE2F6D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74215"/>
            <a:ext cx="5482953" cy="59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ANIE Componenti Elettronici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BB3BB21-F861-A80B-8EC6-8CC37C83E866}"/>
              </a:ext>
            </a:extLst>
          </p:cNvPr>
          <p:cNvSpPr txBox="1"/>
          <p:nvPr/>
        </p:nvSpPr>
        <p:spPr>
          <a:xfrm>
            <a:off x="251520" y="1316251"/>
            <a:ext cx="4062225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Politiche industriali, ricerca e innovazione</a:t>
            </a:r>
          </a:p>
          <a:p>
            <a:endParaRPr lang="it-IT" sz="500" b="1" i="0" u="none" strike="noStrike" baseline="0" dirty="0">
              <a:solidFill>
                <a:srgbClr val="1F487C"/>
              </a:solidFill>
              <a:latin typeface="Calibri" panose="020F0502020204030204" pitchFamily="34" charset="0"/>
            </a:endParaRPr>
          </a:p>
          <a:p>
            <a:r>
              <a:rPr lang="it-IT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L’Associazione è l’interlocutore di riferimento delle Istituzioni italiane per le </a:t>
            </a:r>
            <a:r>
              <a:rPr lang="it-IT" sz="12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politiche industriali </a:t>
            </a:r>
            <a:r>
              <a:rPr lang="it-IT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legate alla microelettronica ed è al lavoro per </a:t>
            </a:r>
            <a:r>
              <a:rPr lang="it-IT" sz="1200" dirty="0">
                <a:ea typeface="Calibri" panose="020F0502020204030204" pitchFamily="34" charset="0"/>
                <a:cs typeface="Arial" panose="020B0604020202020204" pitchFamily="34" charset="0"/>
              </a:rPr>
              <a:t>indirizzare le evoluzioni del Chips Act affinché contemplino i miglioramenti che la filiera italiana della microelettronica necessita. </a:t>
            </a:r>
          </a:p>
          <a:p>
            <a:endParaRPr lang="it-IT" sz="5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chemeClr val="tx2"/>
              </a:buClr>
            </a:pPr>
            <a:r>
              <a:rPr lang="it-IT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Collegamenti e collaborazioni: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Chips JU Mirror Group Italy e Chips JU 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Fondazione Chips.IT 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Distretto microelettronica Pavia 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ESRA - Alleanza delle regioni europee sui semiconduttori 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0000"/>
                </a:solidFill>
                <a:latin typeface="Calibri" panose="020F0502020204030204" pitchFamily="34" charset="0"/>
              </a:rPr>
              <a:t>Associazioni europee ESIA (semiconduttori) e EPCIA (passivi) 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Comitati Tecnici </a:t>
            </a:r>
            <a:r>
              <a:rPr lang="it-IT" sz="1200" dirty="0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it-IT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nterassociativi ANIE e Gruppi Tecnici Confindustria </a:t>
            </a:r>
          </a:p>
          <a:p>
            <a:pPr marL="171450" indent="-17145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it-IT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buClr>
                <a:schemeClr val="tx2"/>
              </a:buClr>
            </a:pPr>
            <a:r>
              <a:rPr lang="it-IT" sz="1400" b="1" dirty="0" err="1">
                <a:solidFill>
                  <a:srgbClr val="1F487C"/>
                </a:solidFill>
                <a:latin typeface="Calibri" panose="020F0502020204030204" pitchFamily="34" charset="0"/>
              </a:rPr>
              <a:t>Education</a:t>
            </a:r>
            <a:endParaRPr lang="it-IT" sz="1400" b="1" dirty="0">
              <a:solidFill>
                <a:srgbClr val="1F487C"/>
              </a:solidFill>
              <a:latin typeface="Calibri" panose="020F0502020204030204" pitchFamily="34" charset="0"/>
            </a:endParaRP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Orientamento giovani e formazione specialistica</a:t>
            </a:r>
            <a:endParaRPr lang="it-IT" sz="12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1E92BA-2397-4F68-3CFD-1B01E80D1CD7}"/>
              </a:ext>
            </a:extLst>
          </p:cNvPr>
          <p:cNvSpPr txBox="1"/>
          <p:nvPr/>
        </p:nvSpPr>
        <p:spPr>
          <a:xfrm>
            <a:off x="4422265" y="1007319"/>
            <a:ext cx="449999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</a:pPr>
            <a:r>
              <a:rPr lang="it-IT" sz="1400" b="1" dirty="0">
                <a:solidFill>
                  <a:srgbClr val="1F487C"/>
                </a:solidFill>
                <a:latin typeface="Calibri" panose="020F0502020204030204" pitchFamily="34" charset="0"/>
              </a:rPr>
              <a:t>Trasferimento tecnologico e soluzioni di sistema abilitanti 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0000"/>
                </a:solidFill>
                <a:latin typeface="Calibri" panose="020F0502020204030204" pitchFamily="34" charset="0"/>
              </a:rPr>
              <a:t>Convegni finalizzati alla demand </a:t>
            </a:r>
            <a:r>
              <a:rPr lang="it-IT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creation</a:t>
            </a:r>
            <a:r>
              <a:rPr lang="it-IT" sz="1200" dirty="0">
                <a:solidFill>
                  <a:srgbClr val="000000"/>
                </a:solidFill>
                <a:latin typeface="Calibri" panose="020F0502020204030204" pitchFamily="34" charset="0"/>
              </a:rPr>
              <a:t> e le collaborazioni in ottica di filiera con le altre Associazioni del Sistema ANIE e Confindustria</a:t>
            </a:r>
          </a:p>
          <a:p>
            <a:pPr marL="171450" indent="-17145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it-IT" sz="1400" b="1" dirty="0">
              <a:solidFill>
                <a:srgbClr val="1F487C"/>
              </a:solidFill>
              <a:latin typeface="Calibri" panose="020F0502020204030204" pitchFamily="34" charset="0"/>
            </a:endParaRPr>
          </a:p>
          <a:p>
            <a:r>
              <a:rPr lang="it-IT" sz="1400" b="1" dirty="0">
                <a:solidFill>
                  <a:srgbClr val="1F487C"/>
                </a:solidFill>
                <a:latin typeface="Calibri" panose="020F0502020204030204" pitchFamily="34" charset="0"/>
              </a:rPr>
              <a:t>Sviluppo associativo e ampliamento catena del valore</a:t>
            </a:r>
          </a:p>
          <a:p>
            <a:endParaRPr lang="it-IT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it-IT" sz="1400" b="1" dirty="0">
                <a:solidFill>
                  <a:srgbClr val="1F487C"/>
                </a:solidFill>
                <a:latin typeface="Calibri" panose="020F0502020204030204" pitchFamily="34" charset="0"/>
              </a:rPr>
              <a:t>Networking con filiere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Eventi periodici di approfondimento e networking con Associazioni che rappresentano mercati finali di interesse </a:t>
            </a:r>
          </a:p>
          <a:p>
            <a:endParaRPr lang="it-IT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it-IT" sz="1400" b="1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Fiere nazionali e internazionali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0000"/>
                </a:solidFill>
                <a:latin typeface="Calibri" panose="020F0502020204030204" pitchFamily="34" charset="0"/>
              </a:rPr>
              <a:t>Focus on PCB, SPS Italia, Embedded World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0000"/>
                </a:solidFill>
                <a:latin typeface="Calibri" panose="020F0502020204030204" pitchFamily="34" charset="0"/>
              </a:rPr>
              <a:t>Collettive e missioni internazionali organizzate da ANIE / ITA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it-IT" sz="1400" b="1" dirty="0">
                <a:solidFill>
                  <a:srgbClr val="1F487C"/>
                </a:solidFill>
                <a:latin typeface="Calibri" panose="020F0502020204030204" pitchFamily="34" charset="0"/>
              </a:rPr>
              <a:t>Attività verticali</a:t>
            </a:r>
          </a:p>
          <a:p>
            <a:pPr marL="171450" indent="-171450"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0000"/>
                </a:solidFill>
                <a:latin typeface="Calibri" panose="020F0502020204030204" pitchFamily="34" charset="0"/>
              </a:rPr>
              <a:t>Ogni gruppo di lavoro realizza iniziative legate allo sviluppo del business e monitoraggio del mercato dello specifico comparto rappresentato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5C54135B-123F-0F44-1058-782997E04E7E}"/>
              </a:ext>
            </a:extLst>
          </p:cNvPr>
          <p:cNvSpPr txBox="1"/>
          <p:nvPr/>
        </p:nvSpPr>
        <p:spPr>
          <a:xfrm>
            <a:off x="314799" y="915566"/>
            <a:ext cx="5367098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it-IT" sz="2000" b="1" spc="-20" dirty="0">
                <a:solidFill>
                  <a:srgbClr val="1F487C"/>
                </a:solidFill>
                <a:latin typeface="Calibri"/>
                <a:cs typeface="Calibri"/>
              </a:rPr>
              <a:t>Principali aree di lavoro</a:t>
            </a:r>
            <a:endParaRPr lang="it-IT" sz="2000" spc="-20" dirty="0">
              <a:solidFill>
                <a:srgbClr val="1F487C"/>
              </a:solidFill>
              <a:latin typeface="Calibri"/>
              <a:cs typeface="Calibri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2FBAC87-7AD8-87F5-44D6-23AF672AE26A}"/>
              </a:ext>
            </a:extLst>
          </p:cNvPr>
          <p:cNvSpPr txBox="1"/>
          <p:nvPr/>
        </p:nvSpPr>
        <p:spPr>
          <a:xfrm>
            <a:off x="251520" y="1316251"/>
            <a:ext cx="4062225" cy="30777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</a:rPr>
              <a:t>Politiche industriali, ricerca e innovazione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78680F3-5BD1-4C10-98D3-DA0CEAD4CBF8}"/>
              </a:ext>
            </a:extLst>
          </p:cNvPr>
          <p:cNvSpPr txBox="1"/>
          <p:nvPr/>
        </p:nvSpPr>
        <p:spPr>
          <a:xfrm>
            <a:off x="287017" y="4371950"/>
            <a:ext cx="4062225" cy="30777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it-IT" sz="1400" b="1" dirty="0" err="1">
                <a:solidFill>
                  <a:schemeClr val="bg1"/>
                </a:solidFill>
              </a:rPr>
              <a:t>Education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CEE7CCE-7CD0-521B-038D-0A9BA234CD2C}"/>
              </a:ext>
            </a:extLst>
          </p:cNvPr>
          <p:cNvSpPr txBox="1"/>
          <p:nvPr/>
        </p:nvSpPr>
        <p:spPr>
          <a:xfrm>
            <a:off x="4464582" y="967829"/>
            <a:ext cx="4457675" cy="30777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</a:rPr>
              <a:t>Trasferimento tecnologico e soluzioni di sistema abilitanti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3CA9710-2132-BD4E-8B62-872CEBCDFDD4}"/>
              </a:ext>
            </a:extLst>
          </p:cNvPr>
          <p:cNvSpPr txBox="1"/>
          <p:nvPr/>
        </p:nvSpPr>
        <p:spPr>
          <a:xfrm>
            <a:off x="4464582" y="1923678"/>
            <a:ext cx="4457675" cy="30777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</a:rPr>
              <a:t>Sviluppo associativo e ampliamento catena del valore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5FDA554-727F-3F1E-4059-6DA64E18B6CD}"/>
              </a:ext>
            </a:extLst>
          </p:cNvPr>
          <p:cNvSpPr txBox="1"/>
          <p:nvPr/>
        </p:nvSpPr>
        <p:spPr>
          <a:xfrm>
            <a:off x="4464581" y="2321969"/>
            <a:ext cx="4457675" cy="30777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</a:rPr>
              <a:t>Networking con filiere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2BD6B35-114F-CC14-57DB-7E2A9201A875}"/>
              </a:ext>
            </a:extLst>
          </p:cNvPr>
          <p:cNvSpPr txBox="1"/>
          <p:nvPr/>
        </p:nvSpPr>
        <p:spPr>
          <a:xfrm>
            <a:off x="4464580" y="3056180"/>
            <a:ext cx="4457675" cy="30777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</a:rPr>
              <a:t>Fiere nazionali e internazionali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69ABF9F-6ED9-A7E2-4569-E4908422300A}"/>
              </a:ext>
            </a:extLst>
          </p:cNvPr>
          <p:cNvSpPr txBox="1"/>
          <p:nvPr/>
        </p:nvSpPr>
        <p:spPr>
          <a:xfrm>
            <a:off x="4461555" y="3848149"/>
            <a:ext cx="4457675" cy="30777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</a:rPr>
              <a:t>Attività verticali</a:t>
            </a:r>
          </a:p>
        </p:txBody>
      </p:sp>
    </p:spTree>
    <p:extLst>
      <p:ext uri="{BB962C8B-B14F-4D97-AF65-F5344CB8AC3E}">
        <p14:creationId xmlns:p14="http://schemas.microsoft.com/office/powerpoint/2010/main" val="1421130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5;g2fdb9387840_0_46">
            <a:extLst>
              <a:ext uri="{FF2B5EF4-FFF2-40B4-BE49-F238E27FC236}">
                <a16:creationId xmlns:a16="http://schemas.microsoft.com/office/drawing/2014/main" id="{1F6B3767-C3B2-FA36-87A8-5C31C52E633E}"/>
              </a:ext>
            </a:extLst>
          </p:cNvPr>
          <p:cNvSpPr txBox="1"/>
          <p:nvPr/>
        </p:nvSpPr>
        <p:spPr>
          <a:xfrm>
            <a:off x="1897360" y="176705"/>
            <a:ext cx="6923112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r" eaLnBrk="0" hangingPunct="0">
              <a:lnSpc>
                <a:spcPct val="130000"/>
              </a:lnSpc>
              <a:defRPr sz="280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latin typeface="Arial" charset="0"/>
              </a:defRPr>
            </a:lvl2pPr>
            <a:lvl3pPr marL="1143000" indent="-228600" eaLnBrk="0" hangingPunct="0">
              <a:defRPr>
                <a:latin typeface="Arial" charset="0"/>
              </a:defRPr>
            </a:lvl3pPr>
            <a:lvl4pPr marL="1600200" indent="-228600" eaLnBrk="0" hangingPunct="0">
              <a:defRPr>
                <a:latin typeface="Arial" charset="0"/>
              </a:defRPr>
            </a:lvl4pPr>
            <a:lvl5pPr marL="2057400" indent="-228600" eaLnBrk="0" hangingPunct="0">
              <a:defRPr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it-IT" sz="2000" dirty="0">
                <a:sym typeface="Roboto"/>
              </a:rPr>
              <a:t>La performance dell’industria elettronica italiana</a:t>
            </a:r>
            <a:endParaRPr sz="2000" dirty="0">
              <a:sym typeface="Roboto"/>
            </a:endParaRPr>
          </a:p>
        </p:txBody>
      </p:sp>
      <p:pic>
        <p:nvPicPr>
          <p:cNvPr id="4" name="Google Shape;108;g2fdb9387840_0_46" title="Chart">
            <a:extLst>
              <a:ext uri="{FF2B5EF4-FFF2-40B4-BE49-F238E27FC236}">
                <a16:creationId xmlns:a16="http://schemas.microsoft.com/office/drawing/2014/main" id="{7A912F32-134E-D677-F066-69160643E78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2434" y="1410663"/>
            <a:ext cx="4185550" cy="3465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7;g314ce2bc70a_0_2" title="Chart">
            <a:extLst>
              <a:ext uri="{FF2B5EF4-FFF2-40B4-BE49-F238E27FC236}">
                <a16:creationId xmlns:a16="http://schemas.microsoft.com/office/drawing/2014/main" id="{48260252-9A2B-AA29-86B0-B5D593533FE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7984" y="1410663"/>
            <a:ext cx="4185549" cy="342266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192C6BA-3EA9-F6DC-C173-84B7AA5FD163}"/>
              </a:ext>
            </a:extLst>
          </p:cNvPr>
          <p:cNvSpPr txBox="1"/>
          <p:nvPr/>
        </p:nvSpPr>
        <p:spPr>
          <a:xfrm>
            <a:off x="277107" y="933029"/>
            <a:ext cx="37188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it-IT" dirty="0"/>
              <a:t>Nel 2024 continua a crescere la produzione di elettronica…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CF9FBF9-99F8-A8D1-A823-E0BBEC212B76}"/>
              </a:ext>
            </a:extLst>
          </p:cNvPr>
          <p:cNvSpPr txBox="1"/>
          <p:nvPr/>
        </p:nvSpPr>
        <p:spPr>
          <a:xfrm>
            <a:off x="4653093" y="1040750"/>
            <a:ext cx="39604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dirty="0">
                <a:solidFill>
                  <a:schemeClr val="tx2"/>
                </a:solidFill>
              </a:rPr>
              <a:t>… Battuta d’arresto per le dinamiche del fatturato</a:t>
            </a:r>
          </a:p>
        </p:txBody>
      </p:sp>
    </p:spTree>
    <p:extLst>
      <p:ext uri="{BB962C8B-B14F-4D97-AF65-F5344CB8AC3E}">
        <p14:creationId xmlns:p14="http://schemas.microsoft.com/office/powerpoint/2010/main" val="35089655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1F7D01BA02A994B8B70FBA22F4C8E8D" ma:contentTypeVersion="18" ma:contentTypeDescription="Creare un nuovo documento." ma:contentTypeScope="" ma:versionID="978a0ae44b6aa779f5239923fa6857aa">
  <xsd:schema xmlns:xsd="http://www.w3.org/2001/XMLSchema" xmlns:xs="http://www.w3.org/2001/XMLSchema" xmlns:p="http://schemas.microsoft.com/office/2006/metadata/properties" xmlns:ns2="1de3e953-ffda-4443-9921-89372803c187" xmlns:ns3="d64339ba-2c3a-401e-90f0-741686ec6dda" targetNamespace="http://schemas.microsoft.com/office/2006/metadata/properties" ma:root="true" ma:fieldsID="92c70aba8f385dc0fa456980a0bde58b" ns2:_="" ns3:_="">
    <xsd:import namespace="1de3e953-ffda-4443-9921-89372803c187"/>
    <xsd:import namespace="d64339ba-2c3a-401e-90f0-741686ec6d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3e953-ffda-4443-9921-89372803c1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Tag immagine" ma:readOnly="false" ma:fieldId="{5cf76f15-5ced-4ddc-b409-7134ff3c332f}" ma:taxonomyMulti="true" ma:sspId="1884cd97-5d7e-42d4-84ff-5bebddcef5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4339ba-2c3a-401e-90f0-741686ec6dda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71cf95f8-ce66-4da4-9817-97df7fbaa069}" ma:internalName="TaxCatchAll" ma:showField="CatchAllData" ma:web="d64339ba-2c3a-401e-90f0-741686ec6d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64339ba-2c3a-401e-90f0-741686ec6dda" xsi:nil="true"/>
    <lcf76f155ced4ddcb4097134ff3c332f xmlns="1de3e953-ffda-4443-9921-89372803c18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FABE80F-E5A4-490C-A5AE-7F2133237E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41A24F-5B95-46C0-92A4-7A9FB83AEEAD}"/>
</file>

<file path=customXml/itemProps3.xml><?xml version="1.0" encoding="utf-8"?>
<ds:datastoreItem xmlns:ds="http://schemas.openxmlformats.org/officeDocument/2006/customXml" ds:itemID="{C90782F8-8114-42D8-B710-A9882B4CADD2}">
  <ds:schemaRefs>
    <ds:schemaRef ds:uri="http://purl.org/dc/terms/"/>
    <ds:schemaRef ds:uri="http://www.w3.org/XML/1998/namespace"/>
    <ds:schemaRef ds:uri="http://purl.org/dc/elements/1.1/"/>
    <ds:schemaRef ds:uri="f364ef17-72bd-4003-a614-891ce7d99c1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5a23eaae-bb34-4bc3-a562-89f24b643e1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658</Words>
  <Application>Microsoft Macintosh PowerPoint</Application>
  <PresentationFormat>Presentazione su schermo (16:9)</PresentationFormat>
  <Paragraphs>115</Paragraphs>
  <Slides>13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Aptos</vt:lpstr>
      <vt:lpstr>Arial</vt:lpstr>
      <vt:lpstr>Calibri</vt:lpstr>
      <vt:lpstr>Roboto</vt:lpstr>
      <vt:lpstr>RobotoCondensed-Bold</vt:lpstr>
      <vt:lpstr>RobotoCondensed-Regular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Riunioni</dc:creator>
  <cp:lastModifiedBy>Reggiani Laura</cp:lastModifiedBy>
  <cp:revision>436</cp:revision>
  <cp:lastPrinted>2022-04-04T13:20:41Z</cp:lastPrinted>
  <dcterms:created xsi:type="dcterms:W3CDTF">2017-06-09T08:56:08Z</dcterms:created>
  <dcterms:modified xsi:type="dcterms:W3CDTF">2024-11-24T11:54:15Z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0x010100C1F7D01BA02A994B8B70FBA22F4C8E8D</vt:lpwstr>
  </property>
  <property fmtid="{D5CDD505-2E9C-101B-9397-08002B2CF9AE}" pid="3" name="MediaServiceImageTags">
    <vt:lpwstr/>
  </property>
</Properties>
</file>