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olors2.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3" r:id="rId1"/>
  </p:sldMasterIdLst>
  <p:notesMasterIdLst>
    <p:notesMasterId r:id="rId25"/>
  </p:notesMasterIdLst>
  <p:handoutMasterIdLst>
    <p:handoutMasterId r:id="rId26"/>
  </p:handoutMasterIdLst>
  <p:sldIdLst>
    <p:sldId id="256" r:id="rId2"/>
    <p:sldId id="273" r:id="rId3"/>
    <p:sldId id="283" r:id="rId4"/>
    <p:sldId id="349" r:id="rId5"/>
    <p:sldId id="281" r:id="rId6"/>
    <p:sldId id="284" r:id="rId7"/>
    <p:sldId id="348" r:id="rId8"/>
    <p:sldId id="347" r:id="rId9"/>
    <p:sldId id="350" r:id="rId10"/>
    <p:sldId id="285" r:id="rId11"/>
    <p:sldId id="352" r:id="rId12"/>
    <p:sldId id="287" r:id="rId13"/>
    <p:sldId id="359" r:id="rId14"/>
    <p:sldId id="330" r:id="rId15"/>
    <p:sldId id="331" r:id="rId16"/>
    <p:sldId id="351" r:id="rId17"/>
    <p:sldId id="357" r:id="rId18"/>
    <p:sldId id="358" r:id="rId19"/>
    <p:sldId id="360" r:id="rId20"/>
    <p:sldId id="334" r:id="rId21"/>
    <p:sldId id="353" r:id="rId22"/>
    <p:sldId id="354" r:id="rId23"/>
    <p:sldId id="356" r:id="rId2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0"/>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787"/>
    <p:restoredTop sz="77176" autoAdjust="0"/>
  </p:normalViewPr>
  <p:slideViewPr>
    <p:cSldViewPr>
      <p:cViewPr varScale="1">
        <p:scale>
          <a:sx n="57" d="100"/>
          <a:sy n="57" d="100"/>
        </p:scale>
        <p:origin x="950"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50"/>
      <c:rotY val="0"/>
      <c:depthPercent val="100"/>
      <c:rAngAx val="0"/>
      <c:perspective val="6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0605241508990478E-2"/>
          <c:y val="0.12530582630915629"/>
          <c:w val="0.93888888888888888"/>
          <c:h val="0.79224482356372117"/>
        </c:manualLayout>
      </c:layout>
      <c:pie3DChart>
        <c:varyColors val="1"/>
        <c:dLbls>
          <c:dLblPos val="inEnd"/>
          <c:showLegendKey val="0"/>
          <c:showVal val="0"/>
          <c:showCatName val="1"/>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40"/>
      <c:rotY val="320"/>
      <c:depthPercent val="100"/>
      <c:rAngAx val="0"/>
      <c:perspective val="6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8334620638360263E-2"/>
          <c:y val="0.12530581880857708"/>
          <c:w val="0.97521955702403684"/>
          <c:h val="0.82218502627291346"/>
        </c:manualLayout>
      </c:layout>
      <c:pie3DChart>
        <c:varyColors val="1"/>
        <c:ser>
          <c:idx val="0"/>
          <c:order val="0"/>
          <c:dPt>
            <c:idx val="0"/>
            <c:bubble3D val="0"/>
            <c:spPr>
              <a:solidFill>
                <a:schemeClr val="accent1"/>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1-B08A-4A63-8911-09B355C31B4F}"/>
              </c:ext>
            </c:extLst>
          </c:dPt>
          <c:dPt>
            <c:idx val="1"/>
            <c:bubble3D val="0"/>
            <c:explosion val="16"/>
            <c:spPr>
              <a:solidFill>
                <a:schemeClr val="accent2"/>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3-B08A-4A63-8911-09B355C31B4F}"/>
              </c:ext>
            </c:extLst>
          </c:dPt>
          <c:dPt>
            <c:idx val="2"/>
            <c:bubble3D val="0"/>
            <c:spPr>
              <a:solidFill>
                <a:schemeClr val="accent3"/>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5-B08A-4A63-8911-09B355C31B4F}"/>
              </c:ext>
            </c:extLst>
          </c:dPt>
          <c:dPt>
            <c:idx val="3"/>
            <c:bubble3D val="0"/>
            <c:spPr>
              <a:solidFill>
                <a:schemeClr val="accent4"/>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7-B08A-4A63-8911-09B355C31B4F}"/>
              </c:ext>
            </c:extLst>
          </c:dPt>
          <c:dPt>
            <c:idx val="4"/>
            <c:bubble3D val="0"/>
            <c:spPr>
              <a:solidFill>
                <a:schemeClr val="accent5"/>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9-B08A-4A63-8911-09B355C31B4F}"/>
              </c:ext>
            </c:extLst>
          </c:dPt>
          <c:dPt>
            <c:idx val="5"/>
            <c:bubble3D val="0"/>
            <c:spPr>
              <a:solidFill>
                <a:schemeClr val="accent6"/>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B-B08A-4A63-8911-09B355C31B4F}"/>
              </c:ext>
            </c:extLst>
          </c:dPt>
          <c:dLbls>
            <c:dLbl>
              <c:idx val="0"/>
              <c:layout>
                <c:manualLayout>
                  <c:x val="1.9289221911777156E-3"/>
                  <c:y val="-2.9002059009865154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B08A-4A63-8911-09B355C31B4F}"/>
                </c:ext>
              </c:extLst>
            </c:dLbl>
            <c:dLbl>
              <c:idx val="1"/>
              <c:layout>
                <c:manualLayout>
                  <c:x val="-2.0859286245935766E-2"/>
                  <c:y val="4.305936152254095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B08A-4A63-8911-09B355C31B4F}"/>
                </c:ext>
              </c:extLst>
            </c:dLbl>
            <c:dLbl>
              <c:idx val="2"/>
              <c:layout>
                <c:manualLayout>
                  <c:x val="-4.2780670561341147E-2"/>
                  <c:y val="-7.4277083898996697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B08A-4A63-8911-09B355C31B4F}"/>
                </c:ext>
              </c:extLst>
            </c:dLbl>
            <c:dLbl>
              <c:idx val="3"/>
              <c:layout>
                <c:manualLayout>
                  <c:x val="-3.4967826602319868E-2"/>
                  <c:y val="-7.8323264548828014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08A-4A63-8911-09B355C31B4F}"/>
                </c:ext>
              </c:extLst>
            </c:dLbl>
            <c:dLbl>
              <c:idx val="4"/>
              <c:layout>
                <c:manualLayout>
                  <c:x val="1.7883752434171504E-3"/>
                  <c:y val="-5.9250271517784087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B08A-4A63-8911-09B355C31B4F}"/>
                </c:ext>
              </c:extLst>
            </c:dLbl>
            <c:dLbl>
              <c:idx val="5"/>
              <c:layout>
                <c:manualLayout>
                  <c:x val="-9.5465367824046875E-3"/>
                  <c:y val="-5.5239589983684473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B08A-4A63-8911-09B355C31B4F}"/>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inEnd"/>
            <c:showLegendKey val="0"/>
            <c:showVal val="0"/>
            <c:showCatName val="1"/>
            <c:showSerName val="0"/>
            <c:showPercent val="1"/>
            <c:showBubbleSize val="0"/>
            <c:showLeaderLines val="0"/>
            <c:extLst>
              <c:ext xmlns:c15="http://schemas.microsoft.com/office/drawing/2012/chart" uri="{CE6537A1-D6FC-4f65-9D91-7224C49458BB}"/>
            </c:extLst>
          </c:dLbls>
          <c:cat>
            <c:strRef>
              <c:f>'PIE for WLD 2024'!$Y$37:$Y$42</c:f>
              <c:strCache>
                <c:ptCount val="6"/>
                <c:pt idx="0">
                  <c:v>North America</c:v>
                </c:pt>
                <c:pt idx="1">
                  <c:v>Europe</c:v>
                </c:pt>
                <c:pt idx="2">
                  <c:v>Japan</c:v>
                </c:pt>
                <c:pt idx="3">
                  <c:v>China</c:v>
                </c:pt>
                <c:pt idx="4">
                  <c:v>Asia Pacific</c:v>
                </c:pt>
                <c:pt idx="5">
                  <c:v>ROW</c:v>
                </c:pt>
              </c:strCache>
            </c:strRef>
          </c:cat>
          <c:val>
            <c:numRef>
              <c:f>'PIE for WLD 2024'!$Z$37:$Z$42</c:f>
              <c:numCache>
                <c:formatCode>0.0%</c:formatCode>
                <c:ptCount val="6"/>
                <c:pt idx="0">
                  <c:v>0.38</c:v>
                </c:pt>
                <c:pt idx="1">
                  <c:v>0.24399999999999999</c:v>
                </c:pt>
                <c:pt idx="2">
                  <c:v>0.14699999999999999</c:v>
                </c:pt>
                <c:pt idx="3">
                  <c:v>5.7000000000000002E-2</c:v>
                </c:pt>
                <c:pt idx="4">
                  <c:v>0.123</c:v>
                </c:pt>
                <c:pt idx="5">
                  <c:v>4.9000000000000002E-2</c:v>
                </c:pt>
              </c:numCache>
            </c:numRef>
          </c:val>
          <c:extLst>
            <c:ext xmlns:c16="http://schemas.microsoft.com/office/drawing/2014/chart" uri="{C3380CC4-5D6E-409C-BE32-E72D297353CC}">
              <c16:uniqueId val="{0000000C-B08A-4A63-8911-09B355C31B4F}"/>
            </c:ext>
          </c:extLst>
        </c:ser>
        <c:dLbls>
          <c:dLblPos val="inEnd"/>
          <c:showLegendKey val="0"/>
          <c:showVal val="0"/>
          <c:showCatName val="1"/>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40"/>
      <c:rotY val="350"/>
      <c:depthPercent val="100"/>
      <c:rAngAx val="0"/>
      <c:perspective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8334620638360263E-2"/>
          <c:y val="0.16284345368991038"/>
          <c:w val="0.92790100764218353"/>
          <c:h val="0.78464744271830889"/>
        </c:manualLayout>
      </c:layout>
      <c:pie3DChart>
        <c:varyColors val="1"/>
        <c:ser>
          <c:idx val="0"/>
          <c:order val="0"/>
          <c:dPt>
            <c:idx val="0"/>
            <c:bubble3D val="0"/>
            <c:spPr>
              <a:solidFill>
                <a:schemeClr val="accent1"/>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1-2FF0-4C65-BC32-F74A31F41DBE}"/>
              </c:ext>
            </c:extLst>
          </c:dPt>
          <c:dPt>
            <c:idx val="1"/>
            <c:bubble3D val="0"/>
            <c:explosion val="16"/>
            <c:spPr>
              <a:solidFill>
                <a:schemeClr val="accent2"/>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3-2FF0-4C65-BC32-F74A31F41DBE}"/>
              </c:ext>
            </c:extLst>
          </c:dPt>
          <c:dPt>
            <c:idx val="2"/>
            <c:bubble3D val="0"/>
            <c:spPr>
              <a:solidFill>
                <a:schemeClr val="accent3"/>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5-2FF0-4C65-BC32-F74A31F41DBE}"/>
              </c:ext>
            </c:extLst>
          </c:dPt>
          <c:dPt>
            <c:idx val="3"/>
            <c:bubble3D val="0"/>
            <c:spPr>
              <a:solidFill>
                <a:schemeClr val="accent4"/>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7-2FF0-4C65-BC32-F74A31F41DBE}"/>
              </c:ext>
            </c:extLst>
          </c:dPt>
          <c:dPt>
            <c:idx val="4"/>
            <c:bubble3D val="0"/>
            <c:spPr>
              <a:solidFill>
                <a:schemeClr val="accent5"/>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9-2FF0-4C65-BC32-F74A31F41DBE}"/>
              </c:ext>
            </c:extLst>
          </c:dPt>
          <c:dPt>
            <c:idx val="5"/>
            <c:bubble3D val="0"/>
            <c:spPr>
              <a:solidFill>
                <a:schemeClr val="accent6"/>
              </a:solidFill>
              <a:ln>
                <a:noFill/>
              </a:ln>
              <a:effectLst>
                <a:outerShdw blurRad="88900" sx="102000" sy="102000" algn="ctr" rotWithShape="0">
                  <a:prstClr val="black">
                    <a:alpha val="20000"/>
                  </a:prstClr>
                </a:outerShdw>
              </a:effectLst>
              <a:scene3d>
                <a:camera prst="orthographicFront"/>
                <a:lightRig rig="threePt" dir="t"/>
              </a:scene3d>
              <a:sp3d prstMaterial="matte"/>
            </c:spPr>
            <c:extLst>
              <c:ext xmlns:c16="http://schemas.microsoft.com/office/drawing/2014/chart" uri="{C3380CC4-5D6E-409C-BE32-E72D297353CC}">
                <c16:uniqueId val="{0000000B-2FF0-4C65-BC32-F74A31F41DBE}"/>
              </c:ext>
            </c:extLst>
          </c:dPt>
          <c:dLbls>
            <c:dLbl>
              <c:idx val="0"/>
              <c:layout>
                <c:manualLayout>
                  <c:x val="1.928968263825066E-3"/>
                  <c:y val="-1.39870185145775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FF0-4C65-BC32-F74A31F41DBE}"/>
                </c:ext>
              </c:extLst>
            </c:dLbl>
            <c:dLbl>
              <c:idx val="1"/>
              <c:layout>
                <c:manualLayout>
                  <c:x val="2.3830489248780812E-2"/>
                  <c:y val="-1.9856470643872218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2FF0-4C65-BC32-F74A31F41DBE}"/>
                </c:ext>
              </c:extLst>
            </c:dLbl>
            <c:dLbl>
              <c:idx val="2"/>
              <c:layout>
                <c:manualLayout>
                  <c:x val="-1.1234961954676801E-2"/>
                  <c:y val="1.1341065474923742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2FF0-4C65-BC32-F74A31F41DBE}"/>
                </c:ext>
              </c:extLst>
            </c:dLbl>
            <c:dLbl>
              <c:idx val="3"/>
              <c:layout>
                <c:manualLayout>
                  <c:x val="-8.4915174246752309E-2"/>
                  <c:y val="-7.0020808209784588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2FF0-4C65-BC32-F74A31F41DBE}"/>
                </c:ext>
              </c:extLst>
            </c:dLbl>
            <c:dLbl>
              <c:idx val="4"/>
              <c:layout>
                <c:manualLayout>
                  <c:x val="1.7883752434171504E-3"/>
                  <c:y val="-5.9250271517784087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2FF0-4C65-BC32-F74A31F41DBE}"/>
                </c:ext>
              </c:extLst>
            </c:dLbl>
            <c:dLbl>
              <c:idx val="5"/>
              <c:layout>
                <c:manualLayout>
                  <c:x val="1.411278637488921E-2"/>
                  <c:y val="-2.896331370740819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2FF0-4C65-BC32-F74A31F41DBE}"/>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inEnd"/>
            <c:showLegendKey val="0"/>
            <c:showVal val="0"/>
            <c:showCatName val="1"/>
            <c:showSerName val="0"/>
            <c:showPercent val="1"/>
            <c:showBubbleSize val="0"/>
            <c:showLeaderLines val="0"/>
            <c:extLst>
              <c:ext xmlns:c15="http://schemas.microsoft.com/office/drawing/2012/chart" uri="{CE6537A1-D6FC-4f65-9D91-7224C49458BB}"/>
            </c:extLst>
          </c:dLbls>
          <c:cat>
            <c:strRef>
              <c:f>'PIE for WLD 2024'!$Y$37:$Y$42</c:f>
              <c:strCache>
                <c:ptCount val="6"/>
                <c:pt idx="0">
                  <c:v>North America</c:v>
                </c:pt>
                <c:pt idx="1">
                  <c:v>Europe</c:v>
                </c:pt>
                <c:pt idx="2">
                  <c:v>Japan</c:v>
                </c:pt>
                <c:pt idx="3">
                  <c:v>China</c:v>
                </c:pt>
                <c:pt idx="4">
                  <c:v>Asia Pacific</c:v>
                </c:pt>
                <c:pt idx="5">
                  <c:v>ROW</c:v>
                </c:pt>
              </c:strCache>
            </c:strRef>
          </c:cat>
          <c:val>
            <c:numRef>
              <c:f>'PIE for WLD 2024'!$Z$37:$Z$42</c:f>
              <c:numCache>
                <c:formatCode>0.0%</c:formatCode>
                <c:ptCount val="6"/>
                <c:pt idx="0">
                  <c:v>0.23499999999999999</c:v>
                </c:pt>
                <c:pt idx="1">
                  <c:v>0.215</c:v>
                </c:pt>
                <c:pt idx="2">
                  <c:v>5.6000000000000001E-2</c:v>
                </c:pt>
                <c:pt idx="3">
                  <c:v>0.307</c:v>
                </c:pt>
                <c:pt idx="4">
                  <c:v>0.14000000000000001</c:v>
                </c:pt>
                <c:pt idx="5">
                  <c:v>4.8000000000000001E-2</c:v>
                </c:pt>
              </c:numCache>
            </c:numRef>
          </c:val>
          <c:extLst>
            <c:ext xmlns:c16="http://schemas.microsoft.com/office/drawing/2014/chart" uri="{C3380CC4-5D6E-409C-BE32-E72D297353CC}">
              <c16:uniqueId val="{0000000C-2FF0-4C65-BC32-F74A31F41DBE}"/>
            </c:ext>
          </c:extLst>
        </c:ser>
        <c:dLbls>
          <c:dLblPos val="inEnd"/>
          <c:showLegendKey val="0"/>
          <c:showVal val="0"/>
          <c:showCatName val="1"/>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2489057269048E-2"/>
          <c:y val="6.1938118124844781E-2"/>
          <c:w val="0.91740049457110406"/>
          <c:h val="0.82802168959649269"/>
        </c:manualLayout>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2"/>
              <c:layout>
                <c:manualLayout>
                  <c:x val="-6.3032999629217656E-2"/>
                  <c:y val="-2.19780219780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368-439A-8C23-A0174034FEC8}"/>
                </c:ext>
              </c:extLst>
            </c:dLbl>
            <c:dLbl>
              <c:idx val="3"/>
              <c:layout>
                <c:manualLayout>
                  <c:x val="-3.3898305084745763E-2"/>
                  <c:y val="-4.39560439560439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368-439A-8C23-A0174034FEC8}"/>
                </c:ext>
              </c:extLst>
            </c:dLbl>
            <c:dLbl>
              <c:idx val="6"/>
              <c:layout>
                <c:manualLayout>
                  <c:x val="-2.4482109227871938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368-439A-8C23-A0174034FEC8}"/>
                </c:ext>
              </c:extLst>
            </c:dLbl>
            <c:dLbl>
              <c:idx val="7"/>
              <c:layout>
                <c:manualLayout>
                  <c:x val="-5.5617352614015913E-3"/>
                  <c:y val="-3.29670329670329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368-439A-8C23-A0174034FEC8}"/>
                </c:ext>
              </c:extLst>
            </c:dLbl>
            <c:dLbl>
              <c:idx val="8"/>
              <c:layout>
                <c:manualLayout>
                  <c:x val="-3.3987989520854265E-17"/>
                  <c:y val="-2.5641025641025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368-439A-8C23-A0174034FEC8}"/>
                </c:ext>
              </c:extLst>
            </c:dLbl>
            <c:dLbl>
              <c:idx val="9"/>
              <c:layout>
                <c:manualLayout>
                  <c:x val="5.5617352614015575E-3"/>
                  <c:y val="-1.0989010989010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368-439A-8C23-A0174034FEC8}"/>
                </c:ext>
              </c:extLst>
            </c:dLbl>
            <c:dLbl>
              <c:idx val="10"/>
              <c:layout>
                <c:manualLayout>
                  <c:x val="-4.449388209121246E-2"/>
                  <c:y val="5.1282051282051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368-439A-8C23-A0174034FEC8}"/>
                </c:ext>
              </c:extLst>
            </c:dLbl>
            <c:dLbl>
              <c:idx val="13"/>
              <c:layout>
                <c:manualLayout>
                  <c:x val="-6.262236547461604E-2"/>
                  <c:y val="-1.46520146520146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368-439A-8C23-A0174034FEC8}"/>
                </c:ext>
              </c:extLst>
            </c:dLbl>
            <c:dLbl>
              <c:idx val="14"/>
              <c:layout>
                <c:manualLayout>
                  <c:x val="-3.3898305084745763E-2"/>
                  <c:y val="-4.761904761904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368-439A-8C23-A0174034FEC8}"/>
                </c:ext>
              </c:extLst>
            </c:dLbl>
            <c:dLbl>
              <c:idx val="15"/>
              <c:layout>
                <c:manualLayout>
                  <c:x val="-2.224694104560623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368-439A-8C23-A0174034FEC8}"/>
                </c:ext>
              </c:extLst>
            </c:dLbl>
            <c:dLbl>
              <c:idx val="16"/>
              <c:layout>
                <c:manualLayout>
                  <c:x val="-7.4156470152020766E-3"/>
                  <c:y val="-2.564102564102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368-439A-8C23-A0174034FEC8}"/>
                </c:ext>
              </c:extLst>
            </c:dLbl>
            <c:dLbl>
              <c:idx val="18"/>
              <c:layout>
                <c:manualLayout>
                  <c:x val="-5.5617352614015569E-2"/>
                  <c:y val="-2.19780219780220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368-439A-8C23-A0174034FEC8}"/>
                </c:ext>
              </c:extLst>
            </c:dLbl>
            <c:dLbl>
              <c:idx val="19"/>
              <c:layout>
                <c:manualLayout>
                  <c:x val="-3.8932146829810971E-2"/>
                  <c:y val="-4.39560439560439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368-439A-8C23-A0174034FEC8}"/>
                </c:ext>
              </c:extLst>
            </c:dLbl>
            <c:dLbl>
              <c:idx val="22"/>
              <c:layout>
                <c:manualLayout>
                  <c:x val="-5.9354444570958176E-2"/>
                  <c:y val="2.9304173516771941E-2"/>
                </c:manualLayout>
              </c:layout>
              <c:showLegendKey val="0"/>
              <c:showVal val="1"/>
              <c:showCatName val="0"/>
              <c:showSerName val="0"/>
              <c:showPercent val="0"/>
              <c:showBubbleSize val="0"/>
              <c:extLst>
                <c:ext xmlns:c15="http://schemas.microsoft.com/office/drawing/2012/chart" uri="{CE6537A1-D6FC-4f65-9D91-7224C49458BB}">
                  <c15:layout>
                    <c:manualLayout>
                      <c:w val="4.1337099811676083E-2"/>
                      <c:h val="5.1227250439848854E-2"/>
                    </c:manualLayout>
                  </c15:layout>
                </c:ext>
                <c:ext xmlns:c16="http://schemas.microsoft.com/office/drawing/2014/chart" uri="{C3380CC4-5D6E-409C-BE32-E72D297353CC}">
                  <c16:uniqueId val="{0000000D-2368-439A-8C23-A0174034FEC8}"/>
                </c:ext>
              </c:extLst>
            </c:dLbl>
            <c:dLbl>
              <c:idx val="27"/>
              <c:layout>
                <c:manualLayout>
                  <c:x val="-5.5617352614015639E-2"/>
                  <c:y val="2.56410256410255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2368-439A-8C23-A0174034FEC8}"/>
                </c:ext>
              </c:extLst>
            </c:dLbl>
            <c:dLbl>
              <c:idx val="31"/>
              <c:layout>
                <c:manualLayout>
                  <c:x val="-2.7808676307007785E-2"/>
                  <c:y val="4.39560439560439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2368-439A-8C23-A0174034FEC8}"/>
                </c:ext>
              </c:extLst>
            </c:dLbl>
            <c:dLbl>
              <c:idx val="32"/>
              <c:layout>
                <c:manualLayout>
                  <c:x val="-1.6685205784204807E-2"/>
                  <c:y val="4.761904761904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2368-439A-8C23-A0174034FEC8}"/>
                </c:ext>
              </c:extLst>
            </c:dLbl>
            <c:dLbl>
              <c:idx val="33"/>
              <c:layout>
                <c:manualLayout>
                  <c:x val="-2.7808676307007785E-2"/>
                  <c:y val="-4.39560439560439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2368-439A-8C23-A0174034FEC8}"/>
                </c:ext>
              </c:extLst>
            </c:dLbl>
            <c:dLbl>
              <c:idx val="36"/>
              <c:layout>
                <c:manualLayout>
                  <c:x val="-4.3314500941619725E-2"/>
                  <c:y val="-3.6630036630036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2368-439A-8C23-A0174034FEC8}"/>
                </c:ext>
              </c:extLst>
            </c:dLbl>
            <c:dLbl>
              <c:idx val="37"/>
              <c:layout>
                <c:manualLayout>
                  <c:x val="-1.3182674199623353E-2"/>
                  <c:y val="-3.6630036630036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2368-439A-8C23-A0174034FEC8}"/>
                </c:ext>
              </c:extLst>
            </c:dLbl>
            <c:dLbl>
              <c:idx val="38"/>
              <c:layout>
                <c:manualLayout>
                  <c:x val="-2.8248587570621469E-2"/>
                  <c:y val="4.39560439560439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2368-439A-8C23-A0174034FEC8}"/>
                </c:ext>
              </c:extLst>
            </c:dLbl>
            <c:dLbl>
              <c:idx val="42"/>
              <c:layout>
                <c:manualLayout>
                  <c:x val="-1.8539117538005192E-3"/>
                  <c:y val="4.02930402930402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2368-439A-8C23-A0174034FEC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Sheet1!$B$3:$B$46</c:f>
              <c:strCache>
                <c:ptCount val="44"/>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1997</c:v>
                </c:pt>
                <c:pt idx="17">
                  <c:v>1998</c:v>
                </c:pt>
                <c:pt idx="18">
                  <c:v>1999</c:v>
                </c:pt>
                <c:pt idx="19">
                  <c:v>2000</c:v>
                </c:pt>
                <c:pt idx="20">
                  <c:v>2001</c:v>
                </c:pt>
                <c:pt idx="21">
                  <c:v>2002</c:v>
                </c:pt>
                <c:pt idx="22">
                  <c:v>2003</c:v>
                </c:pt>
                <c:pt idx="23">
                  <c:v>2004</c:v>
                </c:pt>
                <c:pt idx="24">
                  <c:v>2005</c:v>
                </c:pt>
                <c:pt idx="25">
                  <c:v>2006</c:v>
                </c:pt>
                <c:pt idx="26">
                  <c:v>2007</c:v>
                </c:pt>
                <c:pt idx="27">
                  <c:v>2008</c:v>
                </c:pt>
                <c:pt idx="28">
                  <c:v>2009</c:v>
                </c:pt>
                <c:pt idx="29">
                  <c:v>2010</c:v>
                </c:pt>
                <c:pt idx="30">
                  <c:v>2011</c:v>
                </c:pt>
                <c:pt idx="31">
                  <c:v>2012</c:v>
                </c:pt>
                <c:pt idx="32">
                  <c:v>2013</c:v>
                </c:pt>
                <c:pt idx="33">
                  <c:v>2014</c:v>
                </c:pt>
                <c:pt idx="34">
                  <c:v>2015</c:v>
                </c:pt>
                <c:pt idx="35">
                  <c:v>2016</c:v>
                </c:pt>
                <c:pt idx="36">
                  <c:v>2017</c:v>
                </c:pt>
                <c:pt idx="37">
                  <c:v>2018</c:v>
                </c:pt>
                <c:pt idx="38">
                  <c:v>2019</c:v>
                </c:pt>
                <c:pt idx="39">
                  <c:v>2020</c:v>
                </c:pt>
                <c:pt idx="40">
                  <c:v>2021</c:v>
                </c:pt>
                <c:pt idx="41">
                  <c:v>2022</c:v>
                </c:pt>
                <c:pt idx="42">
                  <c:v>2023</c:v>
                </c:pt>
                <c:pt idx="43">
                  <c:v>2024F</c:v>
                </c:pt>
              </c:strCache>
            </c:strRef>
          </c:cat>
          <c:val>
            <c:numRef>
              <c:f>Sheet1!$C$3:$C$46</c:f>
              <c:numCache>
                <c:formatCode>0.0</c:formatCode>
                <c:ptCount val="44"/>
                <c:pt idx="0">
                  <c:v>5</c:v>
                </c:pt>
                <c:pt idx="1">
                  <c:v>9.1</c:v>
                </c:pt>
                <c:pt idx="2">
                  <c:v>12.4</c:v>
                </c:pt>
                <c:pt idx="3">
                  <c:v>13.6</c:v>
                </c:pt>
                <c:pt idx="4">
                  <c:v>-2.7</c:v>
                </c:pt>
                <c:pt idx="5">
                  <c:v>4.5999999999999996</c:v>
                </c:pt>
                <c:pt idx="6">
                  <c:v>10.5</c:v>
                </c:pt>
                <c:pt idx="7">
                  <c:v>7.8</c:v>
                </c:pt>
                <c:pt idx="8">
                  <c:v>4.3</c:v>
                </c:pt>
                <c:pt idx="9">
                  <c:v>3.2</c:v>
                </c:pt>
                <c:pt idx="10">
                  <c:v>2.1</c:v>
                </c:pt>
                <c:pt idx="11">
                  <c:v>-2.1</c:v>
                </c:pt>
                <c:pt idx="12">
                  <c:v>3.8</c:v>
                </c:pt>
                <c:pt idx="13">
                  <c:v>13.5</c:v>
                </c:pt>
                <c:pt idx="14">
                  <c:v>17.2</c:v>
                </c:pt>
                <c:pt idx="15">
                  <c:v>5.3</c:v>
                </c:pt>
                <c:pt idx="16">
                  <c:v>7.7</c:v>
                </c:pt>
                <c:pt idx="17">
                  <c:v>1.4</c:v>
                </c:pt>
                <c:pt idx="18">
                  <c:v>13</c:v>
                </c:pt>
                <c:pt idx="19">
                  <c:v>16</c:v>
                </c:pt>
                <c:pt idx="20">
                  <c:v>-18.8</c:v>
                </c:pt>
                <c:pt idx="21">
                  <c:v>-6.8</c:v>
                </c:pt>
                <c:pt idx="22">
                  <c:v>11.4</c:v>
                </c:pt>
                <c:pt idx="23">
                  <c:v>18</c:v>
                </c:pt>
                <c:pt idx="24">
                  <c:v>7.5</c:v>
                </c:pt>
                <c:pt idx="25">
                  <c:v>13.3</c:v>
                </c:pt>
                <c:pt idx="26">
                  <c:v>7.6</c:v>
                </c:pt>
                <c:pt idx="27">
                  <c:v>2.7</c:v>
                </c:pt>
                <c:pt idx="28">
                  <c:v>-21.8</c:v>
                </c:pt>
                <c:pt idx="29">
                  <c:v>28.2</c:v>
                </c:pt>
                <c:pt idx="30">
                  <c:v>6.8</c:v>
                </c:pt>
                <c:pt idx="31">
                  <c:v>-2.7</c:v>
                </c:pt>
                <c:pt idx="32">
                  <c:v>2.7</c:v>
                </c:pt>
                <c:pt idx="33">
                  <c:v>8.1999999999999993</c:v>
                </c:pt>
                <c:pt idx="34">
                  <c:v>-6.1</c:v>
                </c:pt>
                <c:pt idx="35">
                  <c:v>4.0999999999999996</c:v>
                </c:pt>
                <c:pt idx="36">
                  <c:v>11</c:v>
                </c:pt>
                <c:pt idx="37">
                  <c:v>11</c:v>
                </c:pt>
                <c:pt idx="38">
                  <c:v>-3.8</c:v>
                </c:pt>
                <c:pt idx="39">
                  <c:v>-2.2000000000000002</c:v>
                </c:pt>
                <c:pt idx="40">
                  <c:v>24.3</c:v>
                </c:pt>
                <c:pt idx="41">
                  <c:v>7.8</c:v>
                </c:pt>
                <c:pt idx="42">
                  <c:v>-2.7</c:v>
                </c:pt>
                <c:pt idx="43">
                  <c:v>5.8</c:v>
                </c:pt>
              </c:numCache>
            </c:numRef>
          </c:val>
          <c:smooth val="0"/>
          <c:extLst>
            <c:ext xmlns:c16="http://schemas.microsoft.com/office/drawing/2014/chart" uri="{C3380CC4-5D6E-409C-BE32-E72D297353CC}">
              <c16:uniqueId val="{00000016-2368-439A-8C23-A0174034FEC8}"/>
            </c:ext>
          </c:extLst>
        </c:ser>
        <c:dLbls>
          <c:showLegendKey val="0"/>
          <c:showVal val="0"/>
          <c:showCatName val="0"/>
          <c:showSerName val="0"/>
          <c:showPercent val="0"/>
          <c:showBubbleSize val="0"/>
        </c:dLbls>
        <c:marker val="1"/>
        <c:smooth val="0"/>
        <c:axId val="74309695"/>
        <c:axId val="74311615"/>
      </c:lineChart>
      <c:catAx>
        <c:axId val="74309695"/>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74311615"/>
        <c:crosses val="autoZero"/>
        <c:auto val="1"/>
        <c:lblAlgn val="ctr"/>
        <c:lblOffset val="50"/>
        <c:noMultiLvlLbl val="0"/>
      </c:catAx>
      <c:valAx>
        <c:axId val="74311615"/>
        <c:scaling>
          <c:orientation val="minMax"/>
          <c:min val="-25"/>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74309695"/>
        <c:crosses val="autoZero"/>
        <c:crossBetween val="between"/>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82788829027951E-2"/>
          <c:y val="6.2226224381526779E-2"/>
          <c:w val="0.91740049457110406"/>
          <c:h val="0.82802168959649269"/>
        </c:manualLayout>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1"/>
              <c:layout>
                <c:manualLayout>
                  <c:x val="-5.4824561403508769E-3"/>
                  <c:y val="4.761904761904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3F5-47E5-9B5F-F33368BC6280}"/>
                </c:ext>
              </c:extLst>
            </c:dLbl>
            <c:dLbl>
              <c:idx val="2"/>
              <c:layout>
                <c:manualLayout>
                  <c:x val="-6.3032999629217656E-2"/>
                  <c:y val="-2.1978021978021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3F5-47E5-9B5F-F33368BC6280}"/>
                </c:ext>
              </c:extLst>
            </c:dLbl>
            <c:dLbl>
              <c:idx val="3"/>
              <c:layout>
                <c:manualLayout>
                  <c:x val="-3.3898305084745763E-2"/>
                  <c:y val="-4.39560439560439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3F5-47E5-9B5F-F33368BC6280}"/>
                </c:ext>
              </c:extLst>
            </c:dLbl>
            <c:dLbl>
              <c:idx val="5"/>
              <c:layout>
                <c:manualLayout>
                  <c:x val="-3.6549707602339179E-3"/>
                  <c:y val="1.0989010989010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3F5-47E5-9B5F-F33368BC6280}"/>
                </c:ext>
              </c:extLst>
            </c:dLbl>
            <c:dLbl>
              <c:idx val="6"/>
              <c:layout>
                <c:manualLayout>
                  <c:x val="-2.4482109227871938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3F5-47E5-9B5F-F33368BC6280}"/>
                </c:ext>
              </c:extLst>
            </c:dLbl>
            <c:dLbl>
              <c:idx val="7"/>
              <c:layout>
                <c:manualLayout>
                  <c:x val="-1.1044199244831238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3F5-47E5-9B5F-F33368BC6280}"/>
                </c:ext>
              </c:extLst>
            </c:dLbl>
            <c:dLbl>
              <c:idx val="8"/>
              <c:layout>
                <c:manualLayout>
                  <c:x val="-3.8377192982456142E-2"/>
                  <c:y val="5.86080586080585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3F5-47E5-9B5F-F33368BC6280}"/>
                </c:ext>
              </c:extLst>
            </c:dLbl>
            <c:dLbl>
              <c:idx val="9"/>
              <c:layout>
                <c:manualLayout>
                  <c:x val="-1.271311069668923E-2"/>
                  <c:y val="-3.66300366300366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3F5-47E5-9B5F-F33368BC6280}"/>
                </c:ext>
              </c:extLst>
            </c:dLbl>
            <c:dLbl>
              <c:idx val="10"/>
              <c:layout>
                <c:manualLayout>
                  <c:x val="-2.6219091034673299E-2"/>
                  <c:y val="4.761904761904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3F5-47E5-9B5F-F33368BC6280}"/>
                </c:ext>
              </c:extLst>
            </c:dLbl>
            <c:dLbl>
              <c:idx val="11"/>
              <c:layout>
                <c:manualLayout>
                  <c:x val="-7.3099415204678359E-3"/>
                  <c:y val="-3.29670329670329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3F5-47E5-9B5F-F33368BC6280}"/>
                </c:ext>
              </c:extLst>
            </c:dLbl>
            <c:dLbl>
              <c:idx val="13"/>
              <c:layout>
                <c:manualLayout>
                  <c:x val="-6.2622312013629874E-2"/>
                  <c:y val="-6.22710622710623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3F5-47E5-9B5F-F33368BC6280}"/>
                </c:ext>
              </c:extLst>
            </c:dLbl>
            <c:dLbl>
              <c:idx val="14"/>
              <c:layout>
                <c:manualLayout>
                  <c:x val="-3.3898305084745763E-2"/>
                  <c:y val="-4.761904761904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3F5-47E5-9B5F-F33368BC6280}"/>
                </c:ext>
              </c:extLst>
            </c:dLbl>
            <c:dLbl>
              <c:idx val="15"/>
              <c:layout>
                <c:manualLayout>
                  <c:x val="-2.224694104560623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3F5-47E5-9B5F-F33368BC6280}"/>
                </c:ext>
              </c:extLst>
            </c:dLbl>
            <c:dLbl>
              <c:idx val="16"/>
              <c:layout>
                <c:manualLayout>
                  <c:x val="-7.4156470152020766E-3"/>
                  <c:y val="-2.564102564102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3F5-47E5-9B5F-F33368BC6280}"/>
                </c:ext>
              </c:extLst>
            </c:dLbl>
            <c:dLbl>
              <c:idx val="17"/>
              <c:layout>
                <c:manualLayout>
                  <c:x val="-3.0153508771929891E-2"/>
                  <c:y val="8.7912232124830486E-2"/>
                </c:manualLayout>
              </c:layout>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7509065478657275E-2"/>
                      <c:h val="7.3205272417870837E-2"/>
                    </c:manualLayout>
                  </c15:layout>
                </c:ext>
                <c:ext xmlns:c16="http://schemas.microsoft.com/office/drawing/2014/chart" uri="{C3380CC4-5D6E-409C-BE32-E72D297353CC}">
                  <c16:uniqueId val="{0000000E-B3F5-47E5-9B5F-F33368BC6280}"/>
                </c:ext>
              </c:extLst>
            </c:dLbl>
            <c:dLbl>
              <c:idx val="18"/>
              <c:layout>
                <c:manualLayout>
                  <c:x val="-2.6377521066445642E-2"/>
                  <c:y val="-5.49450549450550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3F5-47E5-9B5F-F33368BC6280}"/>
                </c:ext>
              </c:extLst>
            </c:dLbl>
            <c:dLbl>
              <c:idx val="19"/>
              <c:layout>
                <c:manualLayout>
                  <c:x val="-2.6139804070543879E-2"/>
                  <c:y val="4.3956043956044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B3F5-47E5-9B5F-F33368BC6280}"/>
                </c:ext>
              </c:extLst>
            </c:dLbl>
            <c:dLbl>
              <c:idx val="22"/>
              <c:layout>
                <c:manualLayout>
                  <c:x val="-5.9354444570958176E-2"/>
                  <c:y val="2.9304173516771941E-2"/>
                </c:manualLayout>
              </c:layout>
              <c:showLegendKey val="0"/>
              <c:showVal val="1"/>
              <c:showCatName val="0"/>
              <c:showSerName val="0"/>
              <c:showPercent val="0"/>
              <c:showBubbleSize val="0"/>
              <c:extLst>
                <c:ext xmlns:c15="http://schemas.microsoft.com/office/drawing/2012/chart" uri="{CE6537A1-D6FC-4f65-9D91-7224C49458BB}">
                  <c15:layout>
                    <c:manualLayout>
                      <c:w val="4.1337099811676083E-2"/>
                      <c:h val="5.1227250439848854E-2"/>
                    </c:manualLayout>
                  </c15:layout>
                </c:ext>
                <c:ext xmlns:c16="http://schemas.microsoft.com/office/drawing/2014/chart" uri="{C3380CC4-5D6E-409C-BE32-E72D297353CC}">
                  <c16:uniqueId val="{00000011-B3F5-47E5-9B5F-F33368BC6280}"/>
                </c:ext>
              </c:extLst>
            </c:dLbl>
            <c:dLbl>
              <c:idx val="24"/>
              <c:layout>
                <c:manualLayout>
                  <c:x val="-4.3859649122807084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B3F5-47E5-9B5F-F33368BC6280}"/>
                </c:ext>
              </c:extLst>
            </c:dLbl>
            <c:dLbl>
              <c:idx val="25"/>
              <c:layout>
                <c:manualLayout>
                  <c:x val="-3.1067251461988372E-2"/>
                  <c:y val="-4.39560439560439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B3F5-47E5-9B5F-F33368BC6280}"/>
                </c:ext>
              </c:extLst>
            </c:dLbl>
            <c:dLbl>
              <c:idx val="26"/>
              <c:layout>
                <c:manualLayout>
                  <c:x val="-3.6549707602339179E-3"/>
                  <c:y val="-4.76190476190476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B3F5-47E5-9B5F-F33368BC6280}"/>
                </c:ext>
              </c:extLst>
            </c:dLbl>
            <c:dLbl>
              <c:idx val="27"/>
              <c:layout>
                <c:manualLayout>
                  <c:x val="-5.5617352614015639E-2"/>
                  <c:y val="2.56410256410255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B3F5-47E5-9B5F-F33368BC6280}"/>
                </c:ext>
              </c:extLst>
            </c:dLbl>
            <c:dLbl>
              <c:idx val="28"/>
              <c:layout>
                <c:manualLayout>
                  <c:x val="1.827485380116959E-3"/>
                  <c:y val="-2.93040293040293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B3F5-47E5-9B5F-F33368BC6280}"/>
                </c:ext>
              </c:extLst>
            </c:dLbl>
            <c:dLbl>
              <c:idx val="30"/>
              <c:layout>
                <c:manualLayout>
                  <c:x val="-1.827485380116959E-3"/>
                  <c:y val="-3.29670329670329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B3F5-47E5-9B5F-F33368BC6280}"/>
                </c:ext>
              </c:extLst>
            </c:dLbl>
            <c:dLbl>
              <c:idx val="31"/>
              <c:layout>
                <c:manualLayout>
                  <c:x val="-2.7808676307007785E-2"/>
                  <c:y val="4.39560439560439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B3F5-47E5-9B5F-F33368BC6280}"/>
                </c:ext>
              </c:extLst>
            </c:dLbl>
            <c:dLbl>
              <c:idx val="32"/>
              <c:layout>
                <c:manualLayout>
                  <c:x val="-3.8615053874844589E-2"/>
                  <c:y val="-2.19780219780219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B3F5-47E5-9B5F-F33368BC6280}"/>
                </c:ext>
              </c:extLst>
            </c:dLbl>
            <c:dLbl>
              <c:idx val="33"/>
              <c:layout>
                <c:manualLayout>
                  <c:x val="-1.5016317861583091E-2"/>
                  <c:y val="-3.2967032967033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B3F5-47E5-9B5F-F33368BC6280}"/>
                </c:ext>
              </c:extLst>
            </c:dLbl>
            <c:dLbl>
              <c:idx val="36"/>
              <c:layout>
                <c:manualLayout>
                  <c:x val="-4.3314500941619725E-2"/>
                  <c:y val="-3.6630036630036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B3F5-47E5-9B5F-F33368BC6280}"/>
                </c:ext>
              </c:extLst>
            </c:dLbl>
            <c:dLbl>
              <c:idx val="37"/>
              <c:layout>
                <c:manualLayout>
                  <c:x val="-1.3182674199623353E-2"/>
                  <c:y val="-3.6630036630036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B3F5-47E5-9B5F-F33368BC6280}"/>
                </c:ext>
              </c:extLst>
            </c:dLbl>
            <c:dLbl>
              <c:idx val="38"/>
              <c:layout>
                <c:manualLayout>
                  <c:x val="-2.8248587570621469E-2"/>
                  <c:y val="4.39560439560439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B3F5-47E5-9B5F-F33368BC6280}"/>
                </c:ext>
              </c:extLst>
            </c:dLbl>
            <c:dLbl>
              <c:idx val="41"/>
              <c:layout>
                <c:manualLayout>
                  <c:x val="-1.4619883040935807E-2"/>
                  <c:y val="-4.0293040293040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B3F5-47E5-9B5F-F33368BC6280}"/>
                </c:ext>
              </c:extLst>
            </c:dLbl>
            <c:dLbl>
              <c:idx val="42"/>
              <c:layout>
                <c:manualLayout>
                  <c:x val="-1.853911753800519E-2"/>
                  <c:y val="4.3956043956043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B3F5-47E5-9B5F-F33368BC6280}"/>
                </c:ext>
              </c:extLst>
            </c:dLbl>
            <c:dLbl>
              <c:idx val="43"/>
              <c:layout>
                <c:manualLayout>
                  <c:x val="-1.0964912280701893E-2"/>
                  <c:y val="-4.3956043956043959E-2"/>
                </c:manualLayout>
              </c:layout>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5307449233319514E-2"/>
                      <c:h val="5.8553257765856188E-2"/>
                    </c:manualLayout>
                  </c15:layout>
                </c:ext>
                <c:ext xmlns:c16="http://schemas.microsoft.com/office/drawing/2014/chart" uri="{C3380CC4-5D6E-409C-BE32-E72D297353CC}">
                  <c16:uniqueId val="{00000020-B3F5-47E5-9B5F-F33368BC628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Europe!$B$3:$B$47</c:f>
              <c:strCache>
                <c:ptCount val="44"/>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1997</c:v>
                </c:pt>
                <c:pt idx="17">
                  <c:v>1998</c:v>
                </c:pt>
                <c:pt idx="18">
                  <c:v>1999</c:v>
                </c:pt>
                <c:pt idx="19">
                  <c:v>2000</c:v>
                </c:pt>
                <c:pt idx="20">
                  <c:v>2001</c:v>
                </c:pt>
                <c:pt idx="21">
                  <c:v>2002</c:v>
                </c:pt>
                <c:pt idx="22">
                  <c:v>2003</c:v>
                </c:pt>
                <c:pt idx="23">
                  <c:v>2004</c:v>
                </c:pt>
                <c:pt idx="24">
                  <c:v>2005</c:v>
                </c:pt>
                <c:pt idx="25">
                  <c:v>2006</c:v>
                </c:pt>
                <c:pt idx="26">
                  <c:v>2007</c:v>
                </c:pt>
                <c:pt idx="27">
                  <c:v>2008</c:v>
                </c:pt>
                <c:pt idx="28">
                  <c:v>2009</c:v>
                </c:pt>
                <c:pt idx="29">
                  <c:v>2010</c:v>
                </c:pt>
                <c:pt idx="30">
                  <c:v>2011</c:v>
                </c:pt>
                <c:pt idx="31">
                  <c:v>2012</c:v>
                </c:pt>
                <c:pt idx="32">
                  <c:v>2013</c:v>
                </c:pt>
                <c:pt idx="33">
                  <c:v>2014</c:v>
                </c:pt>
                <c:pt idx="34">
                  <c:v>2015</c:v>
                </c:pt>
                <c:pt idx="35">
                  <c:v>2016</c:v>
                </c:pt>
                <c:pt idx="36">
                  <c:v>2017</c:v>
                </c:pt>
                <c:pt idx="37">
                  <c:v>2018</c:v>
                </c:pt>
                <c:pt idx="38">
                  <c:v>2019</c:v>
                </c:pt>
                <c:pt idx="39">
                  <c:v>2020</c:v>
                </c:pt>
                <c:pt idx="40">
                  <c:v>2021</c:v>
                </c:pt>
                <c:pt idx="41">
                  <c:v>2022</c:v>
                </c:pt>
                <c:pt idx="42">
                  <c:v>2023</c:v>
                </c:pt>
                <c:pt idx="43">
                  <c:v>2024F</c:v>
                </c:pt>
              </c:strCache>
            </c:strRef>
          </c:cat>
          <c:val>
            <c:numRef>
              <c:f>Europe!$C$3:$C$47</c:f>
              <c:numCache>
                <c:formatCode>0.0</c:formatCode>
                <c:ptCount val="45"/>
                <c:pt idx="0">
                  <c:v>4.2</c:v>
                </c:pt>
                <c:pt idx="1">
                  <c:v>14.5</c:v>
                </c:pt>
                <c:pt idx="2">
                  <c:v>17.399999999999999</c:v>
                </c:pt>
                <c:pt idx="3">
                  <c:v>18.899999999999999</c:v>
                </c:pt>
                <c:pt idx="4">
                  <c:v>-0.9</c:v>
                </c:pt>
                <c:pt idx="5">
                  <c:v>4.5999999999999996</c:v>
                </c:pt>
                <c:pt idx="6">
                  <c:v>9.1999999999999993</c:v>
                </c:pt>
                <c:pt idx="7">
                  <c:v>7.1</c:v>
                </c:pt>
                <c:pt idx="8">
                  <c:v>-1.6</c:v>
                </c:pt>
                <c:pt idx="9">
                  <c:v>5.3</c:v>
                </c:pt>
                <c:pt idx="10">
                  <c:v>1.5</c:v>
                </c:pt>
                <c:pt idx="11">
                  <c:v>6.5</c:v>
                </c:pt>
                <c:pt idx="12">
                  <c:v>-5.9</c:v>
                </c:pt>
                <c:pt idx="13">
                  <c:v>11</c:v>
                </c:pt>
                <c:pt idx="14">
                  <c:v>24.4</c:v>
                </c:pt>
                <c:pt idx="15">
                  <c:v>1.2</c:v>
                </c:pt>
                <c:pt idx="16">
                  <c:v>7.5</c:v>
                </c:pt>
                <c:pt idx="17">
                  <c:v>0.6</c:v>
                </c:pt>
                <c:pt idx="18">
                  <c:v>12.1</c:v>
                </c:pt>
                <c:pt idx="19">
                  <c:v>7.7</c:v>
                </c:pt>
                <c:pt idx="20">
                  <c:v>-12.2</c:v>
                </c:pt>
                <c:pt idx="21">
                  <c:v>-15</c:v>
                </c:pt>
                <c:pt idx="22">
                  <c:v>17.600000000000001</c:v>
                </c:pt>
                <c:pt idx="23">
                  <c:v>20.2</c:v>
                </c:pt>
                <c:pt idx="24">
                  <c:v>3.7</c:v>
                </c:pt>
                <c:pt idx="25">
                  <c:v>11.8</c:v>
                </c:pt>
                <c:pt idx="26">
                  <c:v>12</c:v>
                </c:pt>
                <c:pt idx="27">
                  <c:v>3.7</c:v>
                </c:pt>
                <c:pt idx="28">
                  <c:v>-29.2</c:v>
                </c:pt>
                <c:pt idx="29">
                  <c:v>20.8</c:v>
                </c:pt>
                <c:pt idx="30">
                  <c:v>10</c:v>
                </c:pt>
                <c:pt idx="31">
                  <c:v>-10.9</c:v>
                </c:pt>
                <c:pt idx="32">
                  <c:v>7.3</c:v>
                </c:pt>
                <c:pt idx="33">
                  <c:v>6.3</c:v>
                </c:pt>
                <c:pt idx="34">
                  <c:v>-11.4</c:v>
                </c:pt>
                <c:pt idx="35">
                  <c:v>5.4</c:v>
                </c:pt>
                <c:pt idx="36">
                  <c:v>11.6</c:v>
                </c:pt>
                <c:pt idx="37">
                  <c:v>14.7</c:v>
                </c:pt>
                <c:pt idx="38">
                  <c:v>-4</c:v>
                </c:pt>
                <c:pt idx="39">
                  <c:v>-5.2</c:v>
                </c:pt>
                <c:pt idx="40">
                  <c:v>26.8</c:v>
                </c:pt>
                <c:pt idx="41">
                  <c:v>6.5</c:v>
                </c:pt>
                <c:pt idx="42">
                  <c:v>3.8</c:v>
                </c:pt>
                <c:pt idx="43">
                  <c:v>3.3</c:v>
                </c:pt>
              </c:numCache>
            </c:numRef>
          </c:val>
          <c:smooth val="0"/>
          <c:extLst>
            <c:ext xmlns:c16="http://schemas.microsoft.com/office/drawing/2014/chart" uri="{C3380CC4-5D6E-409C-BE32-E72D297353CC}">
              <c16:uniqueId val="{00000021-B3F5-47E5-9B5F-F33368BC6280}"/>
            </c:ext>
          </c:extLst>
        </c:ser>
        <c:dLbls>
          <c:showLegendKey val="0"/>
          <c:showVal val="0"/>
          <c:showCatName val="0"/>
          <c:showSerName val="0"/>
          <c:showPercent val="0"/>
          <c:showBubbleSize val="0"/>
        </c:dLbls>
        <c:marker val="1"/>
        <c:smooth val="0"/>
        <c:axId val="74309695"/>
        <c:axId val="74311615"/>
      </c:lineChart>
      <c:catAx>
        <c:axId val="74309695"/>
        <c:scaling>
          <c:orientation val="minMax"/>
        </c:scaling>
        <c:delete val="0"/>
        <c:axPos val="b"/>
        <c:numFmt formatCode="General" sourceLinked="0"/>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1"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74311615"/>
        <c:crosses val="autoZero"/>
        <c:auto val="1"/>
        <c:lblAlgn val="ctr"/>
        <c:lblOffset val="50"/>
        <c:tickLblSkip val="1"/>
        <c:noMultiLvlLbl val="0"/>
      </c:catAx>
      <c:valAx>
        <c:axId val="74311615"/>
        <c:scaling>
          <c:orientation val="minMax"/>
          <c:min val="-3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rgbClr val="002060"/>
                </a:solidFill>
                <a:latin typeface="Arial" panose="020B0604020202020204" pitchFamily="34" charset="0"/>
                <a:ea typeface="+mn-ea"/>
                <a:cs typeface="Arial" panose="020B0604020202020204" pitchFamily="34" charset="0"/>
              </a:defRPr>
            </a:pPr>
            <a:endParaRPr lang="en-US"/>
          </a:p>
        </c:txPr>
        <c:crossAx val="74309695"/>
        <c:crosses val="autoZero"/>
        <c:crossBetween val="between"/>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pitchFamily="84" charset="-128"/>
              </a:defRPr>
            </a:lvl1pPr>
          </a:lstStyle>
          <a:p>
            <a:pPr>
              <a:defRPr/>
            </a:pPr>
            <a:endParaRPr lang="en-US"/>
          </a:p>
        </p:txBody>
      </p:sp>
      <p:sp>
        <p:nvSpPr>
          <p:cNvPr id="2253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pitchFamily="84" charset="-128"/>
              </a:defRPr>
            </a:lvl1pPr>
          </a:lstStyle>
          <a:p>
            <a:pPr>
              <a:defRPr/>
            </a:pPr>
            <a:endParaRPr lang="en-US"/>
          </a:p>
        </p:txBody>
      </p:sp>
      <p:sp>
        <p:nvSpPr>
          <p:cNvPr id="2253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pitchFamily="84" charset="-128"/>
              </a:defRPr>
            </a:lvl1pPr>
          </a:lstStyle>
          <a:p>
            <a:pPr>
              <a:defRPr/>
            </a:pPr>
            <a:endParaRPr lang="en-US"/>
          </a:p>
        </p:txBody>
      </p:sp>
      <p:sp>
        <p:nvSpPr>
          <p:cNvPr id="2253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pitchFamily="84" charset="-128"/>
              </a:defRPr>
            </a:lvl1pPr>
          </a:lstStyle>
          <a:p>
            <a:pPr>
              <a:defRPr/>
            </a:pPr>
            <a:fld id="{CBF5EAFD-2840-4579-A1B9-EE8BF5309B3C}"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pitchFamily="84" charset="-128"/>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pitchFamily="84" charset="-128"/>
              </a:defRPr>
            </a:lvl1pPr>
          </a:lstStyle>
          <a:p>
            <a:pPr>
              <a:defRPr/>
            </a:pPr>
            <a:endParaRPr lang="en-US"/>
          </a:p>
        </p:txBody>
      </p:sp>
      <p:sp>
        <p:nvSpPr>
          <p:cNvPr id="1044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pitchFamily="84" charset="-128"/>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pitchFamily="84" charset="-128"/>
              </a:defRPr>
            </a:lvl1pPr>
          </a:lstStyle>
          <a:p>
            <a:pPr>
              <a:defRPr/>
            </a:pPr>
            <a:fld id="{93568D6A-55B7-4110-9F1D-98872DC4C69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4CEB354D-CCC6-481C-97B8-61854665AF28}" type="slidenum">
              <a:rPr lang="en-US" smtClean="0">
                <a:latin typeface="Arial" pitchFamily="34" charset="0"/>
                <a:ea typeface="ＭＳ Ｐゴシック" pitchFamily="34" charset="-128"/>
              </a:rPr>
              <a:pPr/>
              <a:t>1</a:t>
            </a:fld>
            <a:endParaRPr lang="en-US">
              <a:latin typeface="Arial" pitchFamily="34" charset="0"/>
              <a:ea typeface="ＭＳ Ｐゴシック" pitchFamily="34" charset="-128"/>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a:latin typeface="Arial" pitchFamily="34" charset="0"/>
                <a:ea typeface="ＭＳ Ｐゴシック" pitchFamily="34" charset="-128"/>
              </a:rPr>
              <a:t>Title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FC3885FD-B872-4C59-A8BB-2EDD17FA2F67}" type="slidenum">
              <a:rPr lang="en-US" smtClean="0">
                <a:latin typeface="Arial" pitchFamily="34" charset="0"/>
                <a:ea typeface="ＭＳ Ｐゴシック" pitchFamily="34" charset="-128"/>
              </a:rPr>
              <a:pPr/>
              <a:t>12</a:t>
            </a:fld>
            <a:endParaRPr lang="en-US">
              <a:latin typeface="Arial" pitchFamily="34" charset="0"/>
              <a:ea typeface="ＭＳ Ｐゴシック" pitchFamily="34" charset="-128"/>
            </a:endParaRPr>
          </a:p>
        </p:txBody>
      </p:sp>
      <p:sp>
        <p:nvSpPr>
          <p:cNvPr id="111619" name="Rectangle 2"/>
          <p:cNvSpPr>
            <a:spLocks noGrp="1" noRot="1" noChangeAspect="1" noChangeArrowheads="1" noTextEdit="1"/>
          </p:cNvSpPr>
          <p:nvPr>
            <p:ph type="sldImg"/>
          </p:nvPr>
        </p:nvSpPr>
        <p:spPr>
          <a:solidFill>
            <a:srgbClr val="FFFFFF"/>
          </a:solidFill>
          <a:ln/>
        </p:spPr>
      </p:sp>
      <p:sp>
        <p:nvSpPr>
          <p:cNvPr id="1116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09D7F-09A1-9649-69B9-5CE6C9AB9ECF}"/>
            </a:ext>
          </a:extLst>
        </p:cNvPr>
        <p:cNvGrpSpPr/>
        <p:nvPr/>
      </p:nvGrpSpPr>
      <p:grpSpPr>
        <a:xfrm>
          <a:off x="0" y="0"/>
          <a:ext cx="0" cy="0"/>
          <a:chOff x="0" y="0"/>
          <a:chExt cx="0" cy="0"/>
        </a:xfrm>
      </p:grpSpPr>
      <p:sp>
        <p:nvSpPr>
          <p:cNvPr id="116738" name="Rectangle 7">
            <a:extLst>
              <a:ext uri="{FF2B5EF4-FFF2-40B4-BE49-F238E27FC236}">
                <a16:creationId xmlns:a16="http://schemas.microsoft.com/office/drawing/2014/main" id="{8C0E5F88-F802-E727-488A-A3B4D2677840}"/>
              </a:ext>
            </a:extLst>
          </p:cNvPr>
          <p:cNvSpPr>
            <a:spLocks noGrp="1" noChangeArrowheads="1"/>
          </p:cNvSpPr>
          <p:nvPr>
            <p:ph type="sldNum" sz="quarter" idx="5"/>
          </p:nvPr>
        </p:nvSpPr>
        <p:spPr>
          <a:noFill/>
        </p:spPr>
        <p:txBody>
          <a:bodyPr/>
          <a:lstStyle/>
          <a:p>
            <a:fld id="{EEE15DEA-6261-4FEC-A512-015E3BCE9437}" type="slidenum">
              <a:rPr lang="en-US" smtClean="0">
                <a:latin typeface="Arial" pitchFamily="34" charset="0"/>
                <a:ea typeface="ＭＳ Ｐゴシック" pitchFamily="34" charset="-128"/>
              </a:rPr>
              <a:pPr/>
              <a:t>13</a:t>
            </a:fld>
            <a:endParaRPr lang="en-US">
              <a:latin typeface="Arial" pitchFamily="34" charset="0"/>
              <a:ea typeface="ＭＳ Ｐゴシック" pitchFamily="34" charset="-128"/>
            </a:endParaRPr>
          </a:p>
        </p:txBody>
      </p:sp>
      <p:sp>
        <p:nvSpPr>
          <p:cNvPr id="116739" name="Rectangle 2">
            <a:extLst>
              <a:ext uri="{FF2B5EF4-FFF2-40B4-BE49-F238E27FC236}">
                <a16:creationId xmlns:a16="http://schemas.microsoft.com/office/drawing/2014/main" id="{E8729E40-4C4B-1F0B-7E6E-85AD25A8974D}"/>
              </a:ext>
            </a:extLst>
          </p:cNvPr>
          <p:cNvSpPr>
            <a:spLocks noGrp="1" noRot="1" noChangeAspect="1" noChangeArrowheads="1" noTextEdit="1"/>
          </p:cNvSpPr>
          <p:nvPr>
            <p:ph type="sldImg"/>
          </p:nvPr>
        </p:nvSpPr>
        <p:spPr>
          <a:solidFill>
            <a:srgbClr val="FFFFFF"/>
          </a:solidFill>
          <a:ln/>
        </p:spPr>
      </p:sp>
      <p:sp>
        <p:nvSpPr>
          <p:cNvPr id="116740" name="Rectangle 3">
            <a:extLst>
              <a:ext uri="{FF2B5EF4-FFF2-40B4-BE49-F238E27FC236}">
                <a16:creationId xmlns:a16="http://schemas.microsoft.com/office/drawing/2014/main" id="{E7A90029-6223-690D-E1A4-FE4900DCF6CA}"/>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2986053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EEE15DEA-6261-4FEC-A512-015E3BCE9437}" type="slidenum">
              <a:rPr lang="en-US" smtClean="0">
                <a:latin typeface="Arial" pitchFamily="34" charset="0"/>
                <a:ea typeface="ＭＳ Ｐゴシック" pitchFamily="34" charset="-128"/>
              </a:rPr>
              <a:pPr/>
              <a:t>14</a:t>
            </a:fld>
            <a:endParaRPr lang="en-US">
              <a:latin typeface="Arial" pitchFamily="34" charset="0"/>
              <a:ea typeface="ＭＳ Ｐゴシック" pitchFamily="34" charset="-128"/>
            </a:endParaRPr>
          </a:p>
        </p:txBody>
      </p:sp>
      <p:sp>
        <p:nvSpPr>
          <p:cNvPr id="116739" name="Rectangle 2"/>
          <p:cNvSpPr>
            <a:spLocks noGrp="1" noRot="1" noChangeAspect="1" noChangeArrowheads="1" noTextEdit="1"/>
          </p:cNvSpPr>
          <p:nvPr>
            <p:ph type="sldImg"/>
          </p:nvPr>
        </p:nvSpPr>
        <p:spPr>
          <a:solidFill>
            <a:srgbClr val="FFFFFF"/>
          </a:solidFill>
          <a:ln/>
        </p:spPr>
      </p:sp>
      <p:sp>
        <p:nvSpPr>
          <p:cNvPr id="1167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4060193E-5C69-4D90-A7AE-C33CEBFF93A7}" type="slidenum">
              <a:rPr lang="en-US" smtClean="0">
                <a:latin typeface="Arial" pitchFamily="34" charset="0"/>
                <a:ea typeface="ＭＳ Ｐゴシック" pitchFamily="34" charset="-128"/>
              </a:rPr>
              <a:pPr/>
              <a:t>15</a:t>
            </a:fld>
            <a:endParaRPr lang="en-US">
              <a:latin typeface="Arial" pitchFamily="34" charset="0"/>
              <a:ea typeface="ＭＳ Ｐゴシック" pitchFamily="34" charset="-128"/>
            </a:endParaRPr>
          </a:p>
        </p:txBody>
      </p:sp>
      <p:sp>
        <p:nvSpPr>
          <p:cNvPr id="117763" name="Rectangle 2"/>
          <p:cNvSpPr>
            <a:spLocks noGrp="1" noRot="1" noChangeAspect="1" noChangeArrowheads="1" noTextEdit="1"/>
          </p:cNvSpPr>
          <p:nvPr>
            <p:ph type="sldImg"/>
          </p:nvPr>
        </p:nvSpPr>
        <p:spPr>
          <a:solidFill>
            <a:srgbClr val="FFFFFF"/>
          </a:solidFill>
          <a:ln/>
        </p:spPr>
      </p:sp>
      <p:sp>
        <p:nvSpPr>
          <p:cNvPr id="1177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95529E-2A85-8F35-388D-EC0352CF679E}"/>
            </a:ext>
          </a:extLst>
        </p:cNvPr>
        <p:cNvGrpSpPr/>
        <p:nvPr/>
      </p:nvGrpSpPr>
      <p:grpSpPr>
        <a:xfrm>
          <a:off x="0" y="0"/>
          <a:ext cx="0" cy="0"/>
          <a:chOff x="0" y="0"/>
          <a:chExt cx="0" cy="0"/>
        </a:xfrm>
      </p:grpSpPr>
      <p:sp>
        <p:nvSpPr>
          <p:cNvPr id="117762" name="Rectangle 7">
            <a:extLst>
              <a:ext uri="{FF2B5EF4-FFF2-40B4-BE49-F238E27FC236}">
                <a16:creationId xmlns:a16="http://schemas.microsoft.com/office/drawing/2014/main" id="{35BBEC06-8239-4D75-D848-44BCCF268458}"/>
              </a:ext>
            </a:extLst>
          </p:cNvPr>
          <p:cNvSpPr>
            <a:spLocks noGrp="1" noChangeArrowheads="1"/>
          </p:cNvSpPr>
          <p:nvPr>
            <p:ph type="sldNum" sz="quarter" idx="5"/>
          </p:nvPr>
        </p:nvSpPr>
        <p:spPr>
          <a:noFill/>
        </p:spPr>
        <p:txBody>
          <a:bodyPr/>
          <a:lstStyle/>
          <a:p>
            <a:fld id="{4060193E-5C69-4D90-A7AE-C33CEBFF93A7}" type="slidenum">
              <a:rPr lang="en-US" smtClean="0">
                <a:latin typeface="Arial" pitchFamily="34" charset="0"/>
                <a:ea typeface="ＭＳ Ｐゴシック" pitchFamily="34" charset="-128"/>
              </a:rPr>
              <a:pPr/>
              <a:t>16</a:t>
            </a:fld>
            <a:endParaRPr lang="en-US">
              <a:latin typeface="Arial" pitchFamily="34" charset="0"/>
              <a:ea typeface="ＭＳ Ｐゴシック" pitchFamily="34" charset="-128"/>
            </a:endParaRPr>
          </a:p>
        </p:txBody>
      </p:sp>
      <p:sp>
        <p:nvSpPr>
          <p:cNvPr id="117763" name="Rectangle 2">
            <a:extLst>
              <a:ext uri="{FF2B5EF4-FFF2-40B4-BE49-F238E27FC236}">
                <a16:creationId xmlns:a16="http://schemas.microsoft.com/office/drawing/2014/main" id="{1C4B767D-23F4-61E6-F5EC-491ECE221B21}"/>
              </a:ext>
            </a:extLst>
          </p:cNvPr>
          <p:cNvSpPr>
            <a:spLocks noGrp="1" noRot="1" noChangeAspect="1" noChangeArrowheads="1" noTextEdit="1"/>
          </p:cNvSpPr>
          <p:nvPr>
            <p:ph type="sldImg"/>
          </p:nvPr>
        </p:nvSpPr>
        <p:spPr>
          <a:solidFill>
            <a:srgbClr val="FFFFFF"/>
          </a:solidFill>
          <a:ln/>
        </p:spPr>
      </p:sp>
      <p:sp>
        <p:nvSpPr>
          <p:cNvPr id="117764" name="Rectangle 3">
            <a:extLst>
              <a:ext uri="{FF2B5EF4-FFF2-40B4-BE49-F238E27FC236}">
                <a16:creationId xmlns:a16="http://schemas.microsoft.com/office/drawing/2014/main" id="{D19254C3-860A-4C21-5789-59ADD057F359}"/>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1681777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816FC-5248-35FF-8736-471FA8961164}"/>
            </a:ext>
          </a:extLst>
        </p:cNvPr>
        <p:cNvGrpSpPr/>
        <p:nvPr/>
      </p:nvGrpSpPr>
      <p:grpSpPr>
        <a:xfrm>
          <a:off x="0" y="0"/>
          <a:ext cx="0" cy="0"/>
          <a:chOff x="0" y="0"/>
          <a:chExt cx="0" cy="0"/>
        </a:xfrm>
      </p:grpSpPr>
      <p:sp>
        <p:nvSpPr>
          <p:cNvPr id="117762" name="Rectangle 7">
            <a:extLst>
              <a:ext uri="{FF2B5EF4-FFF2-40B4-BE49-F238E27FC236}">
                <a16:creationId xmlns:a16="http://schemas.microsoft.com/office/drawing/2014/main" id="{9AA65DF0-15CF-4D7D-A4A4-A46F13B6251C}"/>
              </a:ext>
            </a:extLst>
          </p:cNvPr>
          <p:cNvSpPr>
            <a:spLocks noGrp="1" noChangeArrowheads="1"/>
          </p:cNvSpPr>
          <p:nvPr>
            <p:ph type="sldNum" sz="quarter" idx="5"/>
          </p:nvPr>
        </p:nvSpPr>
        <p:spPr>
          <a:noFill/>
        </p:spPr>
        <p:txBody>
          <a:bodyPr/>
          <a:lstStyle/>
          <a:p>
            <a:fld id="{4060193E-5C69-4D90-A7AE-C33CEBFF93A7}" type="slidenum">
              <a:rPr lang="en-US" smtClean="0">
                <a:latin typeface="Arial" pitchFamily="34" charset="0"/>
                <a:ea typeface="ＭＳ Ｐゴシック" pitchFamily="34" charset="-128"/>
              </a:rPr>
              <a:pPr/>
              <a:t>17</a:t>
            </a:fld>
            <a:endParaRPr lang="en-US">
              <a:latin typeface="Arial" pitchFamily="34" charset="0"/>
              <a:ea typeface="ＭＳ Ｐゴシック" pitchFamily="34" charset="-128"/>
            </a:endParaRPr>
          </a:p>
        </p:txBody>
      </p:sp>
      <p:sp>
        <p:nvSpPr>
          <p:cNvPr id="117763" name="Rectangle 2">
            <a:extLst>
              <a:ext uri="{FF2B5EF4-FFF2-40B4-BE49-F238E27FC236}">
                <a16:creationId xmlns:a16="http://schemas.microsoft.com/office/drawing/2014/main" id="{CC749645-AF3E-6BB6-D844-F5ACB5633D9A}"/>
              </a:ext>
            </a:extLst>
          </p:cNvPr>
          <p:cNvSpPr>
            <a:spLocks noGrp="1" noRot="1" noChangeAspect="1" noChangeArrowheads="1" noTextEdit="1"/>
          </p:cNvSpPr>
          <p:nvPr>
            <p:ph type="sldImg"/>
          </p:nvPr>
        </p:nvSpPr>
        <p:spPr>
          <a:solidFill>
            <a:srgbClr val="FFFFFF"/>
          </a:solidFill>
          <a:ln/>
        </p:spPr>
      </p:sp>
      <p:sp>
        <p:nvSpPr>
          <p:cNvPr id="117764" name="Rectangle 3">
            <a:extLst>
              <a:ext uri="{FF2B5EF4-FFF2-40B4-BE49-F238E27FC236}">
                <a16:creationId xmlns:a16="http://schemas.microsoft.com/office/drawing/2014/main" id="{303EF054-575F-8DDF-2101-13585ACA2197}"/>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26485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8464E-05AD-FB6C-6562-72E4DE19659B}"/>
            </a:ext>
          </a:extLst>
        </p:cNvPr>
        <p:cNvGrpSpPr/>
        <p:nvPr/>
      </p:nvGrpSpPr>
      <p:grpSpPr>
        <a:xfrm>
          <a:off x="0" y="0"/>
          <a:ext cx="0" cy="0"/>
          <a:chOff x="0" y="0"/>
          <a:chExt cx="0" cy="0"/>
        </a:xfrm>
      </p:grpSpPr>
      <p:sp>
        <p:nvSpPr>
          <p:cNvPr id="117762" name="Rectangle 7">
            <a:extLst>
              <a:ext uri="{FF2B5EF4-FFF2-40B4-BE49-F238E27FC236}">
                <a16:creationId xmlns:a16="http://schemas.microsoft.com/office/drawing/2014/main" id="{A037B5A1-2530-17CC-34AB-755996257446}"/>
              </a:ext>
            </a:extLst>
          </p:cNvPr>
          <p:cNvSpPr>
            <a:spLocks noGrp="1" noChangeArrowheads="1"/>
          </p:cNvSpPr>
          <p:nvPr>
            <p:ph type="sldNum" sz="quarter" idx="5"/>
          </p:nvPr>
        </p:nvSpPr>
        <p:spPr>
          <a:noFill/>
        </p:spPr>
        <p:txBody>
          <a:bodyPr/>
          <a:lstStyle/>
          <a:p>
            <a:fld id="{4060193E-5C69-4D90-A7AE-C33CEBFF93A7}" type="slidenum">
              <a:rPr lang="en-US" smtClean="0">
                <a:latin typeface="Arial" pitchFamily="34" charset="0"/>
                <a:ea typeface="ＭＳ Ｐゴシック" pitchFamily="34" charset="-128"/>
              </a:rPr>
              <a:pPr/>
              <a:t>18</a:t>
            </a:fld>
            <a:endParaRPr lang="en-US">
              <a:latin typeface="Arial" pitchFamily="34" charset="0"/>
              <a:ea typeface="ＭＳ Ｐゴシック" pitchFamily="34" charset="-128"/>
            </a:endParaRPr>
          </a:p>
        </p:txBody>
      </p:sp>
      <p:sp>
        <p:nvSpPr>
          <p:cNvPr id="117763" name="Rectangle 2">
            <a:extLst>
              <a:ext uri="{FF2B5EF4-FFF2-40B4-BE49-F238E27FC236}">
                <a16:creationId xmlns:a16="http://schemas.microsoft.com/office/drawing/2014/main" id="{5792F346-B8F0-07C8-F425-068ACE1F3A6A}"/>
              </a:ext>
            </a:extLst>
          </p:cNvPr>
          <p:cNvSpPr>
            <a:spLocks noGrp="1" noRot="1" noChangeAspect="1" noChangeArrowheads="1" noTextEdit="1"/>
          </p:cNvSpPr>
          <p:nvPr>
            <p:ph type="sldImg"/>
          </p:nvPr>
        </p:nvSpPr>
        <p:spPr>
          <a:solidFill>
            <a:srgbClr val="FFFFFF"/>
          </a:solidFill>
          <a:ln/>
        </p:spPr>
      </p:sp>
      <p:sp>
        <p:nvSpPr>
          <p:cNvPr id="117764" name="Rectangle 3">
            <a:extLst>
              <a:ext uri="{FF2B5EF4-FFF2-40B4-BE49-F238E27FC236}">
                <a16:creationId xmlns:a16="http://schemas.microsoft.com/office/drawing/2014/main" id="{33C7D769-A3A0-38A1-C083-B893988360EB}"/>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2584724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00236-0170-3915-5492-4BE0ACEFBD49}"/>
            </a:ext>
          </a:extLst>
        </p:cNvPr>
        <p:cNvGrpSpPr/>
        <p:nvPr/>
      </p:nvGrpSpPr>
      <p:grpSpPr>
        <a:xfrm>
          <a:off x="0" y="0"/>
          <a:ext cx="0" cy="0"/>
          <a:chOff x="0" y="0"/>
          <a:chExt cx="0" cy="0"/>
        </a:xfrm>
      </p:grpSpPr>
      <p:sp>
        <p:nvSpPr>
          <p:cNvPr id="117762" name="Rectangle 7">
            <a:extLst>
              <a:ext uri="{FF2B5EF4-FFF2-40B4-BE49-F238E27FC236}">
                <a16:creationId xmlns:a16="http://schemas.microsoft.com/office/drawing/2014/main" id="{D838B567-70BF-7112-EBCD-C218F876678E}"/>
              </a:ext>
            </a:extLst>
          </p:cNvPr>
          <p:cNvSpPr>
            <a:spLocks noGrp="1" noChangeArrowheads="1"/>
          </p:cNvSpPr>
          <p:nvPr>
            <p:ph type="sldNum" sz="quarter" idx="5"/>
          </p:nvPr>
        </p:nvSpPr>
        <p:spPr>
          <a:noFill/>
        </p:spPr>
        <p:txBody>
          <a:bodyPr/>
          <a:lstStyle/>
          <a:p>
            <a:fld id="{4060193E-5C69-4D90-A7AE-C33CEBFF93A7}" type="slidenum">
              <a:rPr lang="en-US" smtClean="0">
                <a:latin typeface="Arial" pitchFamily="34" charset="0"/>
                <a:ea typeface="ＭＳ Ｐゴシック" pitchFamily="34" charset="-128"/>
              </a:rPr>
              <a:pPr/>
              <a:t>19</a:t>
            </a:fld>
            <a:endParaRPr lang="en-US">
              <a:latin typeface="Arial" pitchFamily="34" charset="0"/>
              <a:ea typeface="ＭＳ Ｐゴシック" pitchFamily="34" charset="-128"/>
            </a:endParaRPr>
          </a:p>
        </p:txBody>
      </p:sp>
      <p:sp>
        <p:nvSpPr>
          <p:cNvPr id="117763" name="Rectangle 2">
            <a:extLst>
              <a:ext uri="{FF2B5EF4-FFF2-40B4-BE49-F238E27FC236}">
                <a16:creationId xmlns:a16="http://schemas.microsoft.com/office/drawing/2014/main" id="{6553F4A8-CDF5-49D0-A938-90BCC7F93F44}"/>
              </a:ext>
            </a:extLst>
          </p:cNvPr>
          <p:cNvSpPr>
            <a:spLocks noGrp="1" noRot="1" noChangeAspect="1" noChangeArrowheads="1" noTextEdit="1"/>
          </p:cNvSpPr>
          <p:nvPr>
            <p:ph type="sldImg"/>
          </p:nvPr>
        </p:nvSpPr>
        <p:spPr>
          <a:solidFill>
            <a:srgbClr val="FFFFFF"/>
          </a:solidFill>
          <a:ln/>
        </p:spPr>
      </p:sp>
      <p:sp>
        <p:nvSpPr>
          <p:cNvPr id="117764" name="Rectangle 3">
            <a:extLst>
              <a:ext uri="{FF2B5EF4-FFF2-40B4-BE49-F238E27FC236}">
                <a16:creationId xmlns:a16="http://schemas.microsoft.com/office/drawing/2014/main" id="{93D98D2F-6D64-57B6-B1A8-F0B8494DEA0E}"/>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3800153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F3B76645-96A4-442B-80AB-1346B87431E5}" type="slidenum">
              <a:rPr lang="en-US" smtClean="0">
                <a:latin typeface="Arial" pitchFamily="34" charset="0"/>
                <a:ea typeface="ＭＳ Ｐゴシック" pitchFamily="34" charset="-128"/>
              </a:rPr>
              <a:pPr/>
              <a:t>20</a:t>
            </a:fld>
            <a:endParaRPr lang="en-US">
              <a:latin typeface="Arial" pitchFamily="34" charset="0"/>
              <a:ea typeface="ＭＳ Ｐゴシック" pitchFamily="34" charset="-128"/>
            </a:endParaRPr>
          </a:p>
        </p:txBody>
      </p:sp>
      <p:sp>
        <p:nvSpPr>
          <p:cNvPr id="119811" name="Rectangle 2"/>
          <p:cNvSpPr>
            <a:spLocks noGrp="1" noRot="1" noChangeAspect="1" noChangeArrowheads="1" noTextEdit="1"/>
          </p:cNvSpPr>
          <p:nvPr>
            <p:ph type="sldImg"/>
          </p:nvPr>
        </p:nvSpPr>
        <p:spPr>
          <a:solidFill>
            <a:srgbClr val="FFFFFF"/>
          </a:solidFill>
          <a:ln/>
        </p:spPr>
      </p:sp>
      <p:sp>
        <p:nvSpPr>
          <p:cNvPr id="1198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6DF25-6EF3-5765-DA7C-B974AF3A1AEF}"/>
            </a:ext>
          </a:extLst>
        </p:cNvPr>
        <p:cNvGrpSpPr/>
        <p:nvPr/>
      </p:nvGrpSpPr>
      <p:grpSpPr>
        <a:xfrm>
          <a:off x="0" y="0"/>
          <a:ext cx="0" cy="0"/>
          <a:chOff x="0" y="0"/>
          <a:chExt cx="0" cy="0"/>
        </a:xfrm>
      </p:grpSpPr>
      <p:sp>
        <p:nvSpPr>
          <p:cNvPr id="119810" name="Rectangle 7">
            <a:extLst>
              <a:ext uri="{FF2B5EF4-FFF2-40B4-BE49-F238E27FC236}">
                <a16:creationId xmlns:a16="http://schemas.microsoft.com/office/drawing/2014/main" id="{A9B0CEB8-9B07-3749-255D-C458C5B64A2A}"/>
              </a:ext>
            </a:extLst>
          </p:cNvPr>
          <p:cNvSpPr>
            <a:spLocks noGrp="1" noChangeArrowheads="1"/>
          </p:cNvSpPr>
          <p:nvPr>
            <p:ph type="sldNum" sz="quarter" idx="5"/>
          </p:nvPr>
        </p:nvSpPr>
        <p:spPr>
          <a:noFill/>
        </p:spPr>
        <p:txBody>
          <a:bodyPr/>
          <a:lstStyle/>
          <a:p>
            <a:fld id="{F3B76645-96A4-442B-80AB-1346B87431E5}" type="slidenum">
              <a:rPr lang="en-US" smtClean="0">
                <a:latin typeface="Arial" pitchFamily="34" charset="0"/>
                <a:ea typeface="ＭＳ Ｐゴシック" pitchFamily="34" charset="-128"/>
              </a:rPr>
              <a:pPr/>
              <a:t>21</a:t>
            </a:fld>
            <a:endParaRPr lang="en-US">
              <a:latin typeface="Arial" pitchFamily="34" charset="0"/>
              <a:ea typeface="ＭＳ Ｐゴシック" pitchFamily="34" charset="-128"/>
            </a:endParaRPr>
          </a:p>
        </p:txBody>
      </p:sp>
      <p:sp>
        <p:nvSpPr>
          <p:cNvPr id="119811" name="Rectangle 2">
            <a:extLst>
              <a:ext uri="{FF2B5EF4-FFF2-40B4-BE49-F238E27FC236}">
                <a16:creationId xmlns:a16="http://schemas.microsoft.com/office/drawing/2014/main" id="{CC14595C-CF5A-EEC8-8F80-AA3A241E3FEF}"/>
              </a:ext>
            </a:extLst>
          </p:cNvPr>
          <p:cNvSpPr>
            <a:spLocks noGrp="1" noRot="1" noChangeAspect="1" noChangeArrowheads="1" noTextEdit="1"/>
          </p:cNvSpPr>
          <p:nvPr>
            <p:ph type="sldImg"/>
          </p:nvPr>
        </p:nvSpPr>
        <p:spPr>
          <a:solidFill>
            <a:srgbClr val="FFFFFF"/>
          </a:solidFill>
          <a:ln/>
        </p:spPr>
      </p:sp>
      <p:sp>
        <p:nvSpPr>
          <p:cNvPr id="119812" name="Rectangle 3">
            <a:extLst>
              <a:ext uri="{FF2B5EF4-FFF2-40B4-BE49-F238E27FC236}">
                <a16:creationId xmlns:a16="http://schemas.microsoft.com/office/drawing/2014/main" id="{B4EBB68D-CE8C-7E27-92C5-57B4B78F7EF8}"/>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2470964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3A5965FF-80B9-42C7-BAE1-4B408A46021F}" type="slidenum">
              <a:rPr lang="en-US" smtClean="0">
                <a:latin typeface="Arial" pitchFamily="34" charset="0"/>
                <a:ea typeface="ＭＳ Ｐゴシック" pitchFamily="34" charset="-128"/>
              </a:rPr>
              <a:pPr/>
              <a:t>2</a:t>
            </a:fld>
            <a:endParaRPr lang="en-US">
              <a:latin typeface="Arial" pitchFamily="34" charset="0"/>
              <a:ea typeface="ＭＳ Ｐゴシック" pitchFamily="34" charset="-128"/>
            </a:endParaRPr>
          </a:p>
        </p:txBody>
      </p:sp>
      <p:sp>
        <p:nvSpPr>
          <p:cNvPr id="106499" name="Rectangle 2"/>
          <p:cNvSpPr>
            <a:spLocks noGrp="1" noRot="1" noChangeAspect="1" noChangeArrowheads="1" noTextEdit="1"/>
          </p:cNvSpPr>
          <p:nvPr>
            <p:ph type="sldImg"/>
          </p:nvPr>
        </p:nvSpPr>
        <p:spPr>
          <a:solidFill>
            <a:srgbClr val="FFFFFF"/>
          </a:solidFill>
          <a:ln/>
        </p:spPr>
      </p:sp>
      <p:sp>
        <p:nvSpPr>
          <p:cNvPr id="1065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776BE-501B-DC70-FA76-970313ACB328}"/>
            </a:ext>
          </a:extLst>
        </p:cNvPr>
        <p:cNvGrpSpPr/>
        <p:nvPr/>
      </p:nvGrpSpPr>
      <p:grpSpPr>
        <a:xfrm>
          <a:off x="0" y="0"/>
          <a:ext cx="0" cy="0"/>
          <a:chOff x="0" y="0"/>
          <a:chExt cx="0" cy="0"/>
        </a:xfrm>
      </p:grpSpPr>
      <p:sp>
        <p:nvSpPr>
          <p:cNvPr id="119810" name="Rectangle 7">
            <a:extLst>
              <a:ext uri="{FF2B5EF4-FFF2-40B4-BE49-F238E27FC236}">
                <a16:creationId xmlns:a16="http://schemas.microsoft.com/office/drawing/2014/main" id="{5AEF037A-CE0B-B81E-F210-64788327F300}"/>
              </a:ext>
            </a:extLst>
          </p:cNvPr>
          <p:cNvSpPr>
            <a:spLocks noGrp="1" noChangeArrowheads="1"/>
          </p:cNvSpPr>
          <p:nvPr>
            <p:ph type="sldNum" sz="quarter" idx="5"/>
          </p:nvPr>
        </p:nvSpPr>
        <p:spPr>
          <a:noFill/>
        </p:spPr>
        <p:txBody>
          <a:bodyPr/>
          <a:lstStyle/>
          <a:p>
            <a:fld id="{F3B76645-96A4-442B-80AB-1346B87431E5}" type="slidenum">
              <a:rPr lang="en-US" smtClean="0">
                <a:latin typeface="Arial" pitchFamily="34" charset="0"/>
                <a:ea typeface="ＭＳ Ｐゴシック" pitchFamily="34" charset="-128"/>
              </a:rPr>
              <a:pPr/>
              <a:t>22</a:t>
            </a:fld>
            <a:endParaRPr lang="en-US">
              <a:latin typeface="Arial" pitchFamily="34" charset="0"/>
              <a:ea typeface="ＭＳ Ｐゴシック" pitchFamily="34" charset="-128"/>
            </a:endParaRPr>
          </a:p>
        </p:txBody>
      </p:sp>
      <p:sp>
        <p:nvSpPr>
          <p:cNvPr id="119811" name="Rectangle 2">
            <a:extLst>
              <a:ext uri="{FF2B5EF4-FFF2-40B4-BE49-F238E27FC236}">
                <a16:creationId xmlns:a16="http://schemas.microsoft.com/office/drawing/2014/main" id="{99917225-A413-1468-6C25-749A101405C7}"/>
              </a:ext>
            </a:extLst>
          </p:cNvPr>
          <p:cNvSpPr>
            <a:spLocks noGrp="1" noRot="1" noChangeAspect="1" noChangeArrowheads="1" noTextEdit="1"/>
          </p:cNvSpPr>
          <p:nvPr>
            <p:ph type="sldImg"/>
          </p:nvPr>
        </p:nvSpPr>
        <p:spPr>
          <a:solidFill>
            <a:srgbClr val="FFFFFF"/>
          </a:solidFill>
          <a:ln/>
        </p:spPr>
      </p:sp>
      <p:sp>
        <p:nvSpPr>
          <p:cNvPr id="119812" name="Rectangle 3">
            <a:extLst>
              <a:ext uri="{FF2B5EF4-FFF2-40B4-BE49-F238E27FC236}">
                <a16:creationId xmlns:a16="http://schemas.microsoft.com/office/drawing/2014/main" id="{DEC67E38-5737-464F-06BC-D346433E84AF}"/>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3364520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C85E4-7484-754B-6004-764A7799AC71}"/>
            </a:ext>
          </a:extLst>
        </p:cNvPr>
        <p:cNvGrpSpPr/>
        <p:nvPr/>
      </p:nvGrpSpPr>
      <p:grpSpPr>
        <a:xfrm>
          <a:off x="0" y="0"/>
          <a:ext cx="0" cy="0"/>
          <a:chOff x="0" y="0"/>
          <a:chExt cx="0" cy="0"/>
        </a:xfrm>
      </p:grpSpPr>
      <p:sp>
        <p:nvSpPr>
          <p:cNvPr id="119810" name="Rectangle 7">
            <a:extLst>
              <a:ext uri="{FF2B5EF4-FFF2-40B4-BE49-F238E27FC236}">
                <a16:creationId xmlns:a16="http://schemas.microsoft.com/office/drawing/2014/main" id="{51F52D2A-062E-164B-A05C-F66FDF35F8D0}"/>
              </a:ext>
            </a:extLst>
          </p:cNvPr>
          <p:cNvSpPr>
            <a:spLocks noGrp="1" noChangeArrowheads="1"/>
          </p:cNvSpPr>
          <p:nvPr>
            <p:ph type="sldNum" sz="quarter" idx="5"/>
          </p:nvPr>
        </p:nvSpPr>
        <p:spPr>
          <a:noFill/>
        </p:spPr>
        <p:txBody>
          <a:bodyPr/>
          <a:lstStyle/>
          <a:p>
            <a:fld id="{F3B76645-96A4-442B-80AB-1346B87431E5}" type="slidenum">
              <a:rPr lang="en-US" smtClean="0">
                <a:latin typeface="Arial" pitchFamily="34" charset="0"/>
                <a:ea typeface="ＭＳ Ｐゴシック" pitchFamily="34" charset="-128"/>
              </a:rPr>
              <a:pPr/>
              <a:t>23</a:t>
            </a:fld>
            <a:endParaRPr lang="en-US">
              <a:latin typeface="Arial" pitchFamily="34" charset="0"/>
              <a:ea typeface="ＭＳ Ｐゴシック" pitchFamily="34" charset="-128"/>
            </a:endParaRPr>
          </a:p>
        </p:txBody>
      </p:sp>
      <p:sp>
        <p:nvSpPr>
          <p:cNvPr id="119811" name="Rectangle 2">
            <a:extLst>
              <a:ext uri="{FF2B5EF4-FFF2-40B4-BE49-F238E27FC236}">
                <a16:creationId xmlns:a16="http://schemas.microsoft.com/office/drawing/2014/main" id="{33A6E569-6D4E-6384-F7AB-E2517CAABBDD}"/>
              </a:ext>
            </a:extLst>
          </p:cNvPr>
          <p:cNvSpPr>
            <a:spLocks noGrp="1" noRot="1" noChangeAspect="1" noChangeArrowheads="1" noTextEdit="1"/>
          </p:cNvSpPr>
          <p:nvPr>
            <p:ph type="sldImg"/>
          </p:nvPr>
        </p:nvSpPr>
        <p:spPr>
          <a:solidFill>
            <a:srgbClr val="FFFFFF"/>
          </a:solidFill>
          <a:ln/>
        </p:spPr>
      </p:sp>
      <p:sp>
        <p:nvSpPr>
          <p:cNvPr id="119812" name="Rectangle 3">
            <a:extLst>
              <a:ext uri="{FF2B5EF4-FFF2-40B4-BE49-F238E27FC236}">
                <a16:creationId xmlns:a16="http://schemas.microsoft.com/office/drawing/2014/main" id="{97A455E3-0325-4B34-7C49-DD863725AA6A}"/>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3146517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AEEBBA15-E345-4F90-9D4D-95ED30F465DB}" type="slidenum">
              <a:rPr lang="en-US" smtClean="0">
                <a:latin typeface="Arial" pitchFamily="34" charset="0"/>
                <a:ea typeface="ＭＳ Ｐゴシック" pitchFamily="34" charset="-128"/>
              </a:rPr>
              <a:pPr/>
              <a:t>5</a:t>
            </a:fld>
            <a:endParaRPr lang="en-US">
              <a:latin typeface="Arial" pitchFamily="34" charset="0"/>
              <a:ea typeface="ＭＳ Ｐゴシック" pitchFamily="34" charset="-128"/>
            </a:endParaRPr>
          </a:p>
        </p:txBody>
      </p:sp>
      <p:sp>
        <p:nvSpPr>
          <p:cNvPr id="107523" name="Rectangle 2"/>
          <p:cNvSpPr>
            <a:spLocks noGrp="1" noRot="1" noChangeAspect="1" noChangeArrowheads="1" noTextEdit="1"/>
          </p:cNvSpPr>
          <p:nvPr>
            <p:ph type="sldImg"/>
          </p:nvPr>
        </p:nvSpPr>
        <p:spPr>
          <a:solidFill>
            <a:srgbClr val="FFFFFF"/>
          </a:solidFill>
          <a:ln/>
        </p:spPr>
      </p:sp>
      <p:sp>
        <p:nvSpPr>
          <p:cNvPr id="1075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506F4E46-1DEA-45A1-AE59-581FA6A7D881}" type="slidenum">
              <a:rPr lang="en-US" smtClean="0">
                <a:latin typeface="Arial" pitchFamily="34" charset="0"/>
                <a:ea typeface="ＭＳ Ｐゴシック" pitchFamily="34" charset="-128"/>
              </a:rPr>
              <a:pPr/>
              <a:t>6</a:t>
            </a:fld>
            <a:endParaRPr lang="en-US">
              <a:latin typeface="Arial" pitchFamily="34" charset="0"/>
              <a:ea typeface="ＭＳ Ｐゴシック" pitchFamily="34" charset="-128"/>
            </a:endParaRPr>
          </a:p>
        </p:txBody>
      </p:sp>
      <p:sp>
        <p:nvSpPr>
          <p:cNvPr id="108547" name="Rectangle 2"/>
          <p:cNvSpPr>
            <a:spLocks noGrp="1" noRot="1" noChangeAspect="1" noChangeArrowheads="1" noTextEdit="1"/>
          </p:cNvSpPr>
          <p:nvPr>
            <p:ph type="sldImg"/>
          </p:nvPr>
        </p:nvSpPr>
        <p:spPr>
          <a:solidFill>
            <a:srgbClr val="FFFFFF"/>
          </a:solidFill>
          <a:ln/>
        </p:spPr>
      </p:sp>
      <p:sp>
        <p:nvSpPr>
          <p:cNvPr id="1085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E1DCE-A716-9B64-2C0F-23C06234C639}"/>
            </a:ext>
          </a:extLst>
        </p:cNvPr>
        <p:cNvGrpSpPr/>
        <p:nvPr/>
      </p:nvGrpSpPr>
      <p:grpSpPr>
        <a:xfrm>
          <a:off x="0" y="0"/>
          <a:ext cx="0" cy="0"/>
          <a:chOff x="0" y="0"/>
          <a:chExt cx="0" cy="0"/>
        </a:xfrm>
      </p:grpSpPr>
      <p:sp>
        <p:nvSpPr>
          <p:cNvPr id="108546" name="Rectangle 7">
            <a:extLst>
              <a:ext uri="{FF2B5EF4-FFF2-40B4-BE49-F238E27FC236}">
                <a16:creationId xmlns:a16="http://schemas.microsoft.com/office/drawing/2014/main" id="{F30FF2D0-A286-1A8F-80B8-CE4A57C07347}"/>
              </a:ext>
            </a:extLst>
          </p:cNvPr>
          <p:cNvSpPr>
            <a:spLocks noGrp="1" noChangeArrowheads="1"/>
          </p:cNvSpPr>
          <p:nvPr>
            <p:ph type="sldNum" sz="quarter" idx="5"/>
          </p:nvPr>
        </p:nvSpPr>
        <p:spPr>
          <a:noFill/>
        </p:spPr>
        <p:txBody>
          <a:bodyPr/>
          <a:lstStyle/>
          <a:p>
            <a:fld id="{506F4E46-1DEA-45A1-AE59-581FA6A7D881}" type="slidenum">
              <a:rPr lang="en-US" smtClean="0">
                <a:latin typeface="Arial" pitchFamily="34" charset="0"/>
                <a:ea typeface="ＭＳ Ｐゴシック" pitchFamily="34" charset="-128"/>
              </a:rPr>
              <a:pPr/>
              <a:t>7</a:t>
            </a:fld>
            <a:endParaRPr lang="en-US">
              <a:latin typeface="Arial" pitchFamily="34" charset="0"/>
              <a:ea typeface="ＭＳ Ｐゴシック" pitchFamily="34" charset="-128"/>
            </a:endParaRPr>
          </a:p>
        </p:txBody>
      </p:sp>
      <p:sp>
        <p:nvSpPr>
          <p:cNvPr id="108547" name="Rectangle 2">
            <a:extLst>
              <a:ext uri="{FF2B5EF4-FFF2-40B4-BE49-F238E27FC236}">
                <a16:creationId xmlns:a16="http://schemas.microsoft.com/office/drawing/2014/main" id="{860C4A8D-38CB-A236-852F-167CDFBAB2BA}"/>
              </a:ext>
            </a:extLst>
          </p:cNvPr>
          <p:cNvSpPr>
            <a:spLocks noGrp="1" noRot="1" noChangeAspect="1" noChangeArrowheads="1" noTextEdit="1"/>
          </p:cNvSpPr>
          <p:nvPr>
            <p:ph type="sldImg"/>
          </p:nvPr>
        </p:nvSpPr>
        <p:spPr>
          <a:solidFill>
            <a:srgbClr val="FFFFFF"/>
          </a:solidFill>
          <a:ln/>
        </p:spPr>
      </p:sp>
      <p:sp>
        <p:nvSpPr>
          <p:cNvPr id="108548" name="Rectangle 3">
            <a:extLst>
              <a:ext uri="{FF2B5EF4-FFF2-40B4-BE49-F238E27FC236}">
                <a16:creationId xmlns:a16="http://schemas.microsoft.com/office/drawing/2014/main" id="{2D35B6FB-7F0F-E211-FA8D-4FD43086D8B4}"/>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3666018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EF5A1-2EE5-2D16-C44E-FFEE597ACCEC}"/>
            </a:ext>
          </a:extLst>
        </p:cNvPr>
        <p:cNvGrpSpPr/>
        <p:nvPr/>
      </p:nvGrpSpPr>
      <p:grpSpPr>
        <a:xfrm>
          <a:off x="0" y="0"/>
          <a:ext cx="0" cy="0"/>
          <a:chOff x="0" y="0"/>
          <a:chExt cx="0" cy="0"/>
        </a:xfrm>
      </p:grpSpPr>
      <p:sp>
        <p:nvSpPr>
          <p:cNvPr id="108546" name="Rectangle 7">
            <a:extLst>
              <a:ext uri="{FF2B5EF4-FFF2-40B4-BE49-F238E27FC236}">
                <a16:creationId xmlns:a16="http://schemas.microsoft.com/office/drawing/2014/main" id="{ED78D29C-9DDF-9148-1CB0-1DC32A0EE7DC}"/>
              </a:ext>
            </a:extLst>
          </p:cNvPr>
          <p:cNvSpPr>
            <a:spLocks noGrp="1" noChangeArrowheads="1"/>
          </p:cNvSpPr>
          <p:nvPr>
            <p:ph type="sldNum" sz="quarter" idx="5"/>
          </p:nvPr>
        </p:nvSpPr>
        <p:spPr>
          <a:noFill/>
        </p:spPr>
        <p:txBody>
          <a:bodyPr/>
          <a:lstStyle/>
          <a:p>
            <a:fld id="{506F4E46-1DEA-45A1-AE59-581FA6A7D881}" type="slidenum">
              <a:rPr lang="en-US" smtClean="0">
                <a:latin typeface="Arial" pitchFamily="34" charset="0"/>
                <a:ea typeface="ＭＳ Ｐゴシック" pitchFamily="34" charset="-128"/>
              </a:rPr>
              <a:pPr/>
              <a:t>8</a:t>
            </a:fld>
            <a:endParaRPr lang="en-US">
              <a:latin typeface="Arial" pitchFamily="34" charset="0"/>
              <a:ea typeface="ＭＳ Ｐゴシック" pitchFamily="34" charset="-128"/>
            </a:endParaRPr>
          </a:p>
        </p:txBody>
      </p:sp>
      <p:sp>
        <p:nvSpPr>
          <p:cNvPr id="108547" name="Rectangle 2">
            <a:extLst>
              <a:ext uri="{FF2B5EF4-FFF2-40B4-BE49-F238E27FC236}">
                <a16:creationId xmlns:a16="http://schemas.microsoft.com/office/drawing/2014/main" id="{8384F685-D4C8-80BF-8320-41D272EC58BC}"/>
              </a:ext>
            </a:extLst>
          </p:cNvPr>
          <p:cNvSpPr>
            <a:spLocks noGrp="1" noRot="1" noChangeAspect="1" noChangeArrowheads="1" noTextEdit="1"/>
          </p:cNvSpPr>
          <p:nvPr>
            <p:ph type="sldImg"/>
          </p:nvPr>
        </p:nvSpPr>
        <p:spPr>
          <a:solidFill>
            <a:srgbClr val="FFFFFF"/>
          </a:solidFill>
          <a:ln/>
        </p:spPr>
      </p:sp>
      <p:sp>
        <p:nvSpPr>
          <p:cNvPr id="108548" name="Rectangle 3">
            <a:extLst>
              <a:ext uri="{FF2B5EF4-FFF2-40B4-BE49-F238E27FC236}">
                <a16:creationId xmlns:a16="http://schemas.microsoft.com/office/drawing/2014/main" id="{5EEE5434-8612-1FAE-2EED-B75CCD778805}"/>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106597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887BE-ABE0-907A-729B-B6A2293B7EC0}"/>
            </a:ext>
          </a:extLst>
        </p:cNvPr>
        <p:cNvGrpSpPr/>
        <p:nvPr/>
      </p:nvGrpSpPr>
      <p:grpSpPr>
        <a:xfrm>
          <a:off x="0" y="0"/>
          <a:ext cx="0" cy="0"/>
          <a:chOff x="0" y="0"/>
          <a:chExt cx="0" cy="0"/>
        </a:xfrm>
      </p:grpSpPr>
      <p:sp>
        <p:nvSpPr>
          <p:cNvPr id="108546" name="Rectangle 7">
            <a:extLst>
              <a:ext uri="{FF2B5EF4-FFF2-40B4-BE49-F238E27FC236}">
                <a16:creationId xmlns:a16="http://schemas.microsoft.com/office/drawing/2014/main" id="{F893DCA1-A825-2A60-2E0A-442FA61AB24F}"/>
              </a:ext>
            </a:extLst>
          </p:cNvPr>
          <p:cNvSpPr>
            <a:spLocks noGrp="1" noChangeArrowheads="1"/>
          </p:cNvSpPr>
          <p:nvPr>
            <p:ph type="sldNum" sz="quarter" idx="5"/>
          </p:nvPr>
        </p:nvSpPr>
        <p:spPr>
          <a:noFill/>
        </p:spPr>
        <p:txBody>
          <a:bodyPr/>
          <a:lstStyle/>
          <a:p>
            <a:fld id="{506F4E46-1DEA-45A1-AE59-581FA6A7D881}" type="slidenum">
              <a:rPr lang="en-US" smtClean="0">
                <a:latin typeface="Arial" pitchFamily="34" charset="0"/>
                <a:ea typeface="ＭＳ Ｐゴシック" pitchFamily="34" charset="-128"/>
              </a:rPr>
              <a:pPr/>
              <a:t>9</a:t>
            </a:fld>
            <a:endParaRPr lang="en-US">
              <a:latin typeface="Arial" pitchFamily="34" charset="0"/>
              <a:ea typeface="ＭＳ Ｐゴシック" pitchFamily="34" charset="-128"/>
            </a:endParaRPr>
          </a:p>
        </p:txBody>
      </p:sp>
      <p:sp>
        <p:nvSpPr>
          <p:cNvPr id="108547" name="Rectangle 2">
            <a:extLst>
              <a:ext uri="{FF2B5EF4-FFF2-40B4-BE49-F238E27FC236}">
                <a16:creationId xmlns:a16="http://schemas.microsoft.com/office/drawing/2014/main" id="{B3007BD3-58B6-3115-1B0B-5A43098C5928}"/>
              </a:ext>
            </a:extLst>
          </p:cNvPr>
          <p:cNvSpPr>
            <a:spLocks noGrp="1" noRot="1" noChangeAspect="1" noChangeArrowheads="1" noTextEdit="1"/>
          </p:cNvSpPr>
          <p:nvPr>
            <p:ph type="sldImg"/>
          </p:nvPr>
        </p:nvSpPr>
        <p:spPr>
          <a:solidFill>
            <a:srgbClr val="FFFFFF"/>
          </a:solidFill>
          <a:ln/>
        </p:spPr>
      </p:sp>
      <p:sp>
        <p:nvSpPr>
          <p:cNvPr id="108548" name="Rectangle 3">
            <a:extLst>
              <a:ext uri="{FF2B5EF4-FFF2-40B4-BE49-F238E27FC236}">
                <a16:creationId xmlns:a16="http://schemas.microsoft.com/office/drawing/2014/main" id="{A653258D-3D76-168D-4CD4-10CCF40C8FDA}"/>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3089344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DDE4AF68-903E-4F52-88A4-B979B2019EFA}" type="slidenum">
              <a:rPr lang="en-US" smtClean="0">
                <a:latin typeface="Arial" pitchFamily="34" charset="0"/>
                <a:ea typeface="ＭＳ Ｐゴシック" pitchFamily="34" charset="-128"/>
              </a:rPr>
              <a:pPr/>
              <a:t>10</a:t>
            </a:fld>
            <a:endParaRPr lang="en-US">
              <a:latin typeface="Arial" pitchFamily="34" charset="0"/>
              <a:ea typeface="ＭＳ Ｐゴシック" pitchFamily="34" charset="-128"/>
            </a:endParaRPr>
          </a:p>
        </p:txBody>
      </p:sp>
      <p:sp>
        <p:nvSpPr>
          <p:cNvPr id="109571" name="Rectangle 2"/>
          <p:cNvSpPr>
            <a:spLocks noGrp="1" noRot="1" noChangeAspect="1" noChangeArrowheads="1" noTextEdit="1"/>
          </p:cNvSpPr>
          <p:nvPr>
            <p:ph type="sldImg"/>
          </p:nvPr>
        </p:nvSpPr>
        <p:spPr>
          <a:solidFill>
            <a:srgbClr val="FFFFFF"/>
          </a:solidFill>
          <a:ln/>
        </p:spPr>
      </p:sp>
      <p:sp>
        <p:nvSpPr>
          <p:cNvPr id="1095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8A99C-E335-FD29-B806-E37F710023D8}"/>
            </a:ext>
          </a:extLst>
        </p:cNvPr>
        <p:cNvGrpSpPr/>
        <p:nvPr/>
      </p:nvGrpSpPr>
      <p:grpSpPr>
        <a:xfrm>
          <a:off x="0" y="0"/>
          <a:ext cx="0" cy="0"/>
          <a:chOff x="0" y="0"/>
          <a:chExt cx="0" cy="0"/>
        </a:xfrm>
      </p:grpSpPr>
      <p:sp>
        <p:nvSpPr>
          <p:cNvPr id="109570" name="Rectangle 7">
            <a:extLst>
              <a:ext uri="{FF2B5EF4-FFF2-40B4-BE49-F238E27FC236}">
                <a16:creationId xmlns:a16="http://schemas.microsoft.com/office/drawing/2014/main" id="{339EE91C-04FE-BCB1-CF9F-95A7362D01EA}"/>
              </a:ext>
            </a:extLst>
          </p:cNvPr>
          <p:cNvSpPr>
            <a:spLocks noGrp="1" noChangeArrowheads="1"/>
          </p:cNvSpPr>
          <p:nvPr>
            <p:ph type="sldNum" sz="quarter" idx="5"/>
          </p:nvPr>
        </p:nvSpPr>
        <p:spPr>
          <a:noFill/>
        </p:spPr>
        <p:txBody>
          <a:bodyPr/>
          <a:lstStyle/>
          <a:p>
            <a:fld id="{DDE4AF68-903E-4F52-88A4-B979B2019EFA}" type="slidenum">
              <a:rPr lang="en-US" smtClean="0">
                <a:latin typeface="Arial" pitchFamily="34" charset="0"/>
                <a:ea typeface="ＭＳ Ｐゴシック" pitchFamily="34" charset="-128"/>
              </a:rPr>
              <a:pPr/>
              <a:t>11</a:t>
            </a:fld>
            <a:endParaRPr lang="en-US">
              <a:latin typeface="Arial" pitchFamily="34" charset="0"/>
              <a:ea typeface="ＭＳ Ｐゴシック" pitchFamily="34" charset="-128"/>
            </a:endParaRPr>
          </a:p>
        </p:txBody>
      </p:sp>
      <p:sp>
        <p:nvSpPr>
          <p:cNvPr id="109571" name="Rectangle 2">
            <a:extLst>
              <a:ext uri="{FF2B5EF4-FFF2-40B4-BE49-F238E27FC236}">
                <a16:creationId xmlns:a16="http://schemas.microsoft.com/office/drawing/2014/main" id="{370EA6F0-D56C-1903-14E7-DBD76FE1DA76}"/>
              </a:ext>
            </a:extLst>
          </p:cNvPr>
          <p:cNvSpPr>
            <a:spLocks noGrp="1" noRot="1" noChangeAspect="1" noChangeArrowheads="1" noTextEdit="1"/>
          </p:cNvSpPr>
          <p:nvPr>
            <p:ph type="sldImg"/>
          </p:nvPr>
        </p:nvSpPr>
        <p:spPr>
          <a:solidFill>
            <a:srgbClr val="FFFFFF"/>
          </a:solidFill>
          <a:ln/>
        </p:spPr>
      </p:sp>
      <p:sp>
        <p:nvSpPr>
          <p:cNvPr id="109572" name="Rectangle 3">
            <a:extLst>
              <a:ext uri="{FF2B5EF4-FFF2-40B4-BE49-F238E27FC236}">
                <a16:creationId xmlns:a16="http://schemas.microsoft.com/office/drawing/2014/main" id="{29275109-D417-D972-B065-9904803F551D}"/>
              </a:ext>
            </a:extLst>
          </p:cNvPr>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42111647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5"/>
          <p:cNvGrpSpPr>
            <a:grpSpLocks/>
          </p:cNvGrpSpPr>
          <p:nvPr/>
        </p:nvGrpSpPr>
        <p:grpSpPr bwMode="auto">
          <a:xfrm>
            <a:off x="0" y="0"/>
            <a:ext cx="9144000" cy="4038600"/>
            <a:chOff x="0" y="0"/>
            <a:chExt cx="5760" cy="2544"/>
          </a:xfrm>
        </p:grpSpPr>
        <p:sp>
          <p:nvSpPr>
            <p:cNvPr id="5" name="Rectangle 6" descr="aqbg"/>
            <p:cNvSpPr>
              <a:spLocks noChangeArrowheads="1"/>
            </p:cNvSpPr>
            <p:nvPr/>
          </p:nvSpPr>
          <p:spPr bwMode="auto">
            <a:xfrm>
              <a:off x="0" y="0"/>
              <a:ext cx="5760" cy="2208"/>
            </a:xfrm>
            <a:prstGeom prst="rect">
              <a:avLst/>
            </a:prstGeom>
            <a:blipFill dpi="0" rotWithShape="1">
              <a:blip r:embed="rId2" cstate="print"/>
              <a:srcRect/>
              <a:tile tx="0" ty="0" sx="100000" sy="100000" flip="none" algn="tl"/>
            </a:blip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grpSp>
          <p:nvGrpSpPr>
            <p:cNvPr id="6" name="Group 7"/>
            <p:cNvGrpSpPr>
              <a:grpSpLocks/>
            </p:cNvGrpSpPr>
            <p:nvPr userDrawn="1"/>
          </p:nvGrpSpPr>
          <p:grpSpPr bwMode="auto">
            <a:xfrm>
              <a:off x="0" y="2196"/>
              <a:ext cx="5756" cy="237"/>
              <a:chOff x="0" y="768"/>
              <a:chExt cx="5760" cy="197"/>
            </a:xfrm>
          </p:grpSpPr>
          <p:sp>
            <p:nvSpPr>
              <p:cNvPr id="8" name="Rectangle 8"/>
              <p:cNvSpPr>
                <a:spLocks noChangeArrowheads="1"/>
              </p:cNvSpPr>
              <p:nvPr/>
            </p:nvSpPr>
            <p:spPr bwMode="auto">
              <a:xfrm flipV="1">
                <a:off x="0" y="780"/>
                <a:ext cx="5760" cy="48"/>
              </a:xfrm>
              <a:prstGeom prst="rect">
                <a:avLst/>
              </a:prstGeom>
              <a:solidFill>
                <a:schemeClr val="bg1"/>
              </a:soli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9" name="Rectangle 9"/>
              <p:cNvSpPr>
                <a:spLocks noChangeArrowheads="1"/>
              </p:cNvSpPr>
              <p:nvPr/>
            </p:nvSpPr>
            <p:spPr bwMode="auto">
              <a:xfrm>
                <a:off x="0" y="828"/>
                <a:ext cx="5760" cy="116"/>
              </a:xfrm>
              <a:prstGeom prst="rect">
                <a:avLst/>
              </a:prstGeom>
              <a:gradFill rotWithShape="0">
                <a:gsLst>
                  <a:gs pos="0">
                    <a:schemeClr val="accent1"/>
                  </a:gs>
                  <a:gs pos="100000">
                    <a:schemeClr val="accent1">
                      <a:gamma/>
                      <a:tint val="42745"/>
                      <a:invGamma/>
                    </a:schemeClr>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10" name="Rectangle 10"/>
              <p:cNvSpPr>
                <a:spLocks noChangeArrowheads="1"/>
              </p:cNvSpPr>
              <p:nvPr/>
            </p:nvSpPr>
            <p:spPr bwMode="auto">
              <a:xfrm>
                <a:off x="0" y="768"/>
                <a:ext cx="5760" cy="12"/>
              </a:xfrm>
              <a:prstGeom prst="rect">
                <a:avLst/>
              </a:prstGeom>
              <a:gradFill rotWithShape="0">
                <a:gsLst>
                  <a:gs pos="0">
                    <a:schemeClr val="tx2"/>
                  </a:gs>
                  <a:gs pos="100000">
                    <a:schemeClr val="tx2">
                      <a:gamma/>
                      <a:tint val="51765"/>
                      <a:invGamma/>
                    </a:schemeClr>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11" name="Rectangle 11"/>
              <p:cNvSpPr>
                <a:spLocks noChangeArrowheads="1"/>
              </p:cNvSpPr>
              <p:nvPr/>
            </p:nvSpPr>
            <p:spPr bwMode="auto">
              <a:xfrm flipV="1">
                <a:off x="0" y="942"/>
                <a:ext cx="5760" cy="23"/>
              </a:xfrm>
              <a:prstGeom prst="rect">
                <a:avLst/>
              </a:prstGeom>
              <a:gradFill rotWithShape="0">
                <a:gsLst>
                  <a:gs pos="0">
                    <a:schemeClr val="accent1">
                      <a:gamma/>
                      <a:tint val="42745"/>
                      <a:invGamma/>
                    </a:schemeClr>
                  </a:gs>
                  <a:gs pos="100000">
                    <a:schemeClr val="accent1"/>
                  </a:gs>
                </a:gsLst>
                <a:lin ang="5400000" scaled="1"/>
              </a:gradFill>
              <a:ln w="9525">
                <a:noFill/>
                <a:miter lim="800000"/>
                <a:headEnd/>
                <a:tailEnd/>
              </a:ln>
              <a:effectLst/>
            </p:spPr>
            <p:txBody>
              <a:bodyPr rot="10800000" wrap="none" anchor="ctr"/>
              <a:lstStyle/>
              <a:p>
                <a:pPr algn="ctr">
                  <a:defRPr/>
                </a:pPr>
                <a:endParaRPr lang="en-US">
                  <a:latin typeface="Times" pitchFamily="84" charset="0"/>
                  <a:ea typeface="ＭＳ Ｐゴシック" pitchFamily="84" charset="-128"/>
                </a:endParaRPr>
              </a:p>
            </p:txBody>
          </p:sp>
          <p:sp>
            <p:nvSpPr>
              <p:cNvPr id="12" name="Rectangle 12"/>
              <p:cNvSpPr>
                <a:spLocks noChangeArrowheads="1"/>
              </p:cNvSpPr>
              <p:nvPr/>
            </p:nvSpPr>
            <p:spPr bwMode="auto">
              <a:xfrm>
                <a:off x="0" y="824"/>
                <a:ext cx="5760" cy="23"/>
              </a:xfrm>
              <a:prstGeom prst="rect">
                <a:avLst/>
              </a:prstGeom>
              <a:gradFill rotWithShape="0">
                <a:gsLst>
                  <a:gs pos="0">
                    <a:schemeClr val="bg1"/>
                  </a:gs>
                  <a:gs pos="100000">
                    <a:schemeClr val="accent1"/>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grpSp>
        <p:sp>
          <p:nvSpPr>
            <p:cNvPr id="7" name="Rectangle 13"/>
            <p:cNvSpPr>
              <a:spLocks noChangeArrowheads="1"/>
            </p:cNvSpPr>
            <p:nvPr/>
          </p:nvSpPr>
          <p:spPr bwMode="auto">
            <a:xfrm>
              <a:off x="2" y="2448"/>
              <a:ext cx="5758" cy="96"/>
            </a:xfrm>
            <a:prstGeom prst="rect">
              <a:avLst/>
            </a:prstGeom>
            <a:gradFill rotWithShape="1">
              <a:gsLst>
                <a:gs pos="0">
                  <a:srgbClr val="777777"/>
                </a:gs>
                <a:gs pos="100000">
                  <a:srgbClr val="777777">
                    <a:gamma/>
                    <a:tint val="0"/>
                    <a:invGamma/>
                  </a:srgbClr>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grpSp>
      <p:sp>
        <p:nvSpPr>
          <p:cNvPr id="13" name="Rectangle 14"/>
          <p:cNvSpPr>
            <a:spLocks noChangeArrowheads="1"/>
          </p:cNvSpPr>
          <p:nvPr/>
        </p:nvSpPr>
        <p:spPr bwMode="auto">
          <a:xfrm>
            <a:off x="0" y="3470275"/>
            <a:ext cx="9139238" cy="74613"/>
          </a:xfrm>
          <a:prstGeom prst="rect">
            <a:avLst/>
          </a:prstGeom>
          <a:solidFill>
            <a:srgbClr val="777777">
              <a:alpha val="31000"/>
            </a:srgbClr>
          </a:soli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28687" name="Rectangle 15"/>
          <p:cNvSpPr>
            <a:spLocks noGrp="1" noChangeArrowheads="1"/>
          </p:cNvSpPr>
          <p:nvPr>
            <p:ph type="ctrTitle"/>
          </p:nvPr>
        </p:nvSpPr>
        <p:spPr>
          <a:xfrm>
            <a:off x="685800" y="1752601"/>
            <a:ext cx="7772400" cy="1470025"/>
          </a:xfrm>
        </p:spPr>
        <p:txBody>
          <a:bodyPr/>
          <a:lstStyle>
            <a:lvl1pPr>
              <a:defRPr/>
            </a:lvl1pPr>
          </a:lstStyle>
          <a:p>
            <a:r>
              <a:rPr lang="en-US"/>
              <a:t>Click to edit Master title style</a:t>
            </a:r>
          </a:p>
        </p:txBody>
      </p:sp>
      <p:sp>
        <p:nvSpPr>
          <p:cNvPr id="28688" name="Rectangle 16"/>
          <p:cNvSpPr>
            <a:spLocks noGrp="1" noChangeArrowheads="1"/>
          </p:cNvSpPr>
          <p:nvPr>
            <p:ph type="subTitle" idx="1"/>
          </p:nvPr>
        </p:nvSpPr>
        <p:spPr>
          <a:xfrm>
            <a:off x="1371600" y="4114800"/>
            <a:ext cx="6400800" cy="1752600"/>
          </a:xfrm>
        </p:spPr>
        <p:txBody>
          <a:bodyPr/>
          <a:lstStyle>
            <a:lvl1pPr marL="0" indent="0" algn="ctr">
              <a:buFont typeface="Times" pitchFamily="84" charset="0"/>
              <a:buNone/>
              <a:defRPr/>
            </a:lvl1pPr>
          </a:lstStyle>
          <a:p>
            <a:r>
              <a:rPr lang="en-US"/>
              <a:t>Click to edit Master subtitle style</a:t>
            </a:r>
          </a:p>
        </p:txBody>
      </p:sp>
      <p:sp>
        <p:nvSpPr>
          <p:cNvPr id="14" name="Rectangle 2"/>
          <p:cNvSpPr>
            <a:spLocks noGrp="1" noChangeArrowheads="1"/>
          </p:cNvSpPr>
          <p:nvPr>
            <p:ph type="dt" sz="half" idx="10"/>
          </p:nvPr>
        </p:nvSpPr>
        <p:spPr>
          <a:xfrm>
            <a:off x="457200" y="6245225"/>
            <a:ext cx="2133600" cy="476250"/>
          </a:xfrm>
        </p:spPr>
        <p:txBody>
          <a:bodyPr/>
          <a:lstStyle>
            <a:lvl1pPr>
              <a:defRPr/>
            </a:lvl1pPr>
          </a:lstStyle>
          <a:p>
            <a:pPr>
              <a:defRPr/>
            </a:pPr>
            <a:endParaRPr lang="en-US"/>
          </a:p>
        </p:txBody>
      </p:sp>
      <p:sp>
        <p:nvSpPr>
          <p:cNvPr id="15" name="Rectangle 3"/>
          <p:cNvSpPr>
            <a:spLocks noGrp="1" noChangeArrowheads="1"/>
          </p:cNvSpPr>
          <p:nvPr>
            <p:ph type="ftr" sz="quarter" idx="11"/>
          </p:nvPr>
        </p:nvSpPr>
        <p:spPr>
          <a:xfrm>
            <a:off x="3124200" y="6245225"/>
            <a:ext cx="2895600" cy="476250"/>
          </a:xfrm>
        </p:spPr>
        <p:txBody>
          <a:bodyPr/>
          <a:lstStyle>
            <a:lvl1pPr>
              <a:defRPr/>
            </a:lvl1pPr>
          </a:lstStyle>
          <a:p>
            <a:pPr>
              <a:defRPr/>
            </a:pPr>
            <a:endParaRPr lang="en-US"/>
          </a:p>
        </p:txBody>
      </p:sp>
      <p:sp>
        <p:nvSpPr>
          <p:cNvPr id="16" name="Rectangle 4"/>
          <p:cNvSpPr>
            <a:spLocks noGrp="1" noChangeArrowheads="1"/>
          </p:cNvSpPr>
          <p:nvPr>
            <p:ph type="sldNum" sz="quarter" idx="12"/>
          </p:nvPr>
        </p:nvSpPr>
        <p:spPr>
          <a:xfrm>
            <a:off x="6553200" y="6245225"/>
            <a:ext cx="2133600" cy="476250"/>
          </a:xfrm>
        </p:spPr>
        <p:txBody>
          <a:bodyPr/>
          <a:lstStyle>
            <a:lvl1pPr>
              <a:defRPr/>
            </a:lvl1pPr>
          </a:lstStyle>
          <a:p>
            <a:pPr>
              <a:defRPr/>
            </a:pPr>
            <a:fld id="{9FADFD80-0939-4009-98B8-E8D4EF919D2E}"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38824D1-F9F7-4587-8ECE-4FE5A2EC266E}"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49" y="76200"/>
            <a:ext cx="2228851" cy="6324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52401" y="76200"/>
            <a:ext cx="6534151"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18C88B3-7A21-4534-ACB0-4573A007656F}"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buFont typeface="Wingdings"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CCC019-071C-4A6B-8EB0-646261B8C1E9}"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013162-77A6-4FCD-B879-4A528B6FC8DD}"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74838"/>
            <a:ext cx="4038600" cy="4525962"/>
          </a:xfrm>
        </p:spPr>
        <p:txBody>
          <a:bodyPr/>
          <a:lstStyle>
            <a:lvl1pPr>
              <a:buFont typeface="Wingdings" pitchFamily="2" charset="2"/>
              <a:buChar char="v"/>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8748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EA656B8-4D62-4ED5-9F80-AF4F9D158499}"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0FF874A-7446-4913-B94D-858330FE4F68}"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6870EC7-AD9A-4668-8C86-7A581714E24B}"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EC0654E-9A5F-4C6C-8FEA-9941835B719B}"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3B8B937-9011-42E4-B028-F8DF5312A9B7}"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A45E44-7543-49DD-89BF-A6A0D00B7676}"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AutoShape 2"/>
          <p:cNvSpPr>
            <a:spLocks noChangeArrowheads="1"/>
          </p:cNvSpPr>
          <p:nvPr/>
        </p:nvSpPr>
        <p:spPr bwMode="auto">
          <a:xfrm>
            <a:off x="0" y="1905000"/>
            <a:ext cx="381000" cy="4953000"/>
          </a:xfrm>
          <a:prstGeom prst="rtTriangle">
            <a:avLst/>
          </a:prstGeom>
          <a:gradFill rotWithShape="0">
            <a:gsLst>
              <a:gs pos="0">
                <a:schemeClr val="bg1"/>
              </a:gs>
              <a:gs pos="50000">
                <a:schemeClr val="bg1">
                  <a:gamma/>
                  <a:tint val="0"/>
                  <a:invGamma/>
                </a:schemeClr>
              </a:gs>
              <a:gs pos="100000">
                <a:schemeClr val="bg1"/>
              </a:gs>
            </a:gsLst>
            <a:lin ang="18900000" scaled="1"/>
          </a:gradFill>
          <a:ln w="9525">
            <a:noFill/>
            <a:miter lim="800000"/>
            <a:headEnd/>
            <a:tailEnd/>
          </a:ln>
          <a:effectLst/>
        </p:spPr>
        <p:txBody>
          <a:bodyPr wrap="none" anchor="ctr"/>
          <a:lstStyle/>
          <a:p>
            <a:pPr algn="ctr">
              <a:defRPr/>
            </a:pPr>
            <a:endParaRPr lang="en-US">
              <a:latin typeface="Times" pitchFamily="84" charset="0"/>
              <a:ea typeface="ＭＳ Ｐゴシック" pitchFamily="84" charset="-128"/>
            </a:endParaRPr>
          </a:p>
        </p:txBody>
      </p:sp>
      <p:sp>
        <p:nvSpPr>
          <p:cNvPr id="27651" name="AutoShape 3"/>
          <p:cNvSpPr>
            <a:spLocks noChangeArrowheads="1"/>
          </p:cNvSpPr>
          <p:nvPr/>
        </p:nvSpPr>
        <p:spPr bwMode="auto">
          <a:xfrm flipH="1">
            <a:off x="8686800" y="1905000"/>
            <a:ext cx="454025" cy="4953000"/>
          </a:xfrm>
          <a:prstGeom prst="rtTriangle">
            <a:avLst/>
          </a:prstGeom>
          <a:gradFill rotWithShape="0">
            <a:gsLst>
              <a:gs pos="0">
                <a:schemeClr val="bg1"/>
              </a:gs>
              <a:gs pos="50000">
                <a:schemeClr val="bg1">
                  <a:gamma/>
                  <a:tint val="0"/>
                  <a:invGamma/>
                </a:schemeClr>
              </a:gs>
              <a:gs pos="100000">
                <a:schemeClr val="bg1"/>
              </a:gs>
            </a:gsLst>
            <a:lin ang="2700000" scaled="1"/>
          </a:gradFill>
          <a:ln w="9525">
            <a:noFill/>
            <a:miter lim="800000"/>
            <a:headEnd/>
            <a:tailEnd/>
          </a:ln>
          <a:effectLst/>
        </p:spPr>
        <p:txBody>
          <a:bodyPr wrap="none" anchor="ctr"/>
          <a:lstStyle/>
          <a:p>
            <a:pPr algn="ctr">
              <a:defRPr/>
            </a:pPr>
            <a:endParaRPr lang="en-US">
              <a:latin typeface="Times" pitchFamily="84" charset="0"/>
              <a:ea typeface="ＭＳ Ｐゴシック" pitchFamily="84" charset="-128"/>
            </a:endParaRPr>
          </a:p>
        </p:txBody>
      </p:sp>
      <p:sp>
        <p:nvSpPr>
          <p:cNvPr id="27652" name="Rectangle 4"/>
          <p:cNvSpPr>
            <a:spLocks noGrp="1" noChangeArrowheads="1"/>
          </p:cNvSpPr>
          <p:nvPr>
            <p:ph type="dt" sz="half" idx="2"/>
          </p:nvPr>
        </p:nvSpPr>
        <p:spPr bwMode="auto">
          <a:xfrm>
            <a:off x="0" y="6553200"/>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84" charset="-128"/>
              </a:defRPr>
            </a:lvl1pPr>
          </a:lstStyle>
          <a:p>
            <a:pPr>
              <a:defRPr/>
            </a:pPr>
            <a:endParaRPr lang="en-US"/>
          </a:p>
        </p:txBody>
      </p:sp>
      <p:sp>
        <p:nvSpPr>
          <p:cNvPr id="27653" name="Rectangle 5"/>
          <p:cNvSpPr>
            <a:spLocks noGrp="1" noChangeArrowheads="1"/>
          </p:cNvSpPr>
          <p:nvPr>
            <p:ph type="ftr" sz="quarter" idx="3"/>
          </p:nvPr>
        </p:nvSpPr>
        <p:spPr bwMode="auto">
          <a:xfrm>
            <a:off x="1371600" y="6553200"/>
            <a:ext cx="7162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84" charset="-128"/>
              </a:defRPr>
            </a:lvl1pPr>
          </a:lstStyle>
          <a:p>
            <a:pPr>
              <a:defRPr/>
            </a:pPr>
            <a:endParaRPr lang="en-US"/>
          </a:p>
        </p:txBody>
      </p:sp>
      <p:sp>
        <p:nvSpPr>
          <p:cNvPr id="27654" name="Rectangle 6"/>
          <p:cNvSpPr>
            <a:spLocks noGrp="1" noChangeArrowheads="1"/>
          </p:cNvSpPr>
          <p:nvPr>
            <p:ph type="sldNum" sz="quarter" idx="4"/>
          </p:nvPr>
        </p:nvSpPr>
        <p:spPr bwMode="auto">
          <a:xfrm>
            <a:off x="8686800" y="6324600"/>
            <a:ext cx="4572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2"/>
                </a:solidFill>
                <a:latin typeface="Arial" charset="0"/>
                <a:ea typeface="ＭＳ Ｐゴシック" pitchFamily="84" charset="-128"/>
              </a:defRPr>
            </a:lvl1pPr>
          </a:lstStyle>
          <a:p>
            <a:pPr>
              <a:defRPr/>
            </a:pPr>
            <a:fld id="{E0D10296-3EA7-409B-BF38-E09D2A31706F}" type="slidenum">
              <a:rPr lang="en-US"/>
              <a:pPr>
                <a:defRPr/>
              </a:pPr>
              <a:t>‹#›</a:t>
            </a:fld>
            <a:endParaRPr lang="en-US"/>
          </a:p>
        </p:txBody>
      </p:sp>
      <p:grpSp>
        <p:nvGrpSpPr>
          <p:cNvPr id="2055" name="Group 7"/>
          <p:cNvGrpSpPr>
            <a:grpSpLocks/>
          </p:cNvGrpSpPr>
          <p:nvPr/>
        </p:nvGrpSpPr>
        <p:grpSpPr bwMode="auto">
          <a:xfrm>
            <a:off x="0" y="0"/>
            <a:ext cx="9144000" cy="1752600"/>
            <a:chOff x="0" y="0"/>
            <a:chExt cx="5760" cy="1104"/>
          </a:xfrm>
        </p:grpSpPr>
        <p:grpSp>
          <p:nvGrpSpPr>
            <p:cNvPr id="2058" name="Group 8"/>
            <p:cNvGrpSpPr>
              <a:grpSpLocks/>
            </p:cNvGrpSpPr>
            <p:nvPr userDrawn="1"/>
          </p:nvGrpSpPr>
          <p:grpSpPr bwMode="auto">
            <a:xfrm>
              <a:off x="4" y="768"/>
              <a:ext cx="5756" cy="240"/>
              <a:chOff x="0" y="768"/>
              <a:chExt cx="5760" cy="197"/>
            </a:xfrm>
          </p:grpSpPr>
          <p:sp>
            <p:nvSpPr>
              <p:cNvPr id="27657" name="Rectangle 9"/>
              <p:cNvSpPr>
                <a:spLocks noChangeArrowheads="1"/>
              </p:cNvSpPr>
              <p:nvPr/>
            </p:nvSpPr>
            <p:spPr bwMode="auto">
              <a:xfrm flipV="1">
                <a:off x="0" y="780"/>
                <a:ext cx="5760" cy="48"/>
              </a:xfrm>
              <a:prstGeom prst="rect">
                <a:avLst/>
              </a:prstGeom>
              <a:solidFill>
                <a:schemeClr val="bg1"/>
              </a:soli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27658" name="Rectangle 10"/>
              <p:cNvSpPr>
                <a:spLocks noChangeArrowheads="1"/>
              </p:cNvSpPr>
              <p:nvPr/>
            </p:nvSpPr>
            <p:spPr bwMode="auto">
              <a:xfrm>
                <a:off x="0" y="828"/>
                <a:ext cx="5760" cy="116"/>
              </a:xfrm>
              <a:prstGeom prst="rect">
                <a:avLst/>
              </a:prstGeom>
              <a:gradFill rotWithShape="0">
                <a:gsLst>
                  <a:gs pos="0">
                    <a:schemeClr val="accent1"/>
                  </a:gs>
                  <a:gs pos="100000">
                    <a:schemeClr val="accent1">
                      <a:gamma/>
                      <a:tint val="42745"/>
                      <a:invGamma/>
                    </a:schemeClr>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27659" name="Rectangle 11"/>
              <p:cNvSpPr>
                <a:spLocks noChangeArrowheads="1"/>
              </p:cNvSpPr>
              <p:nvPr/>
            </p:nvSpPr>
            <p:spPr bwMode="auto">
              <a:xfrm>
                <a:off x="0" y="768"/>
                <a:ext cx="5760" cy="12"/>
              </a:xfrm>
              <a:prstGeom prst="rect">
                <a:avLst/>
              </a:prstGeom>
              <a:gradFill rotWithShape="0">
                <a:gsLst>
                  <a:gs pos="0">
                    <a:schemeClr val="tx2"/>
                  </a:gs>
                  <a:gs pos="100000">
                    <a:schemeClr val="tx2">
                      <a:gamma/>
                      <a:tint val="51765"/>
                      <a:invGamma/>
                    </a:schemeClr>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27660" name="Rectangle 12"/>
              <p:cNvSpPr>
                <a:spLocks noChangeArrowheads="1"/>
              </p:cNvSpPr>
              <p:nvPr/>
            </p:nvSpPr>
            <p:spPr bwMode="auto">
              <a:xfrm flipV="1">
                <a:off x="0" y="942"/>
                <a:ext cx="5760" cy="23"/>
              </a:xfrm>
              <a:prstGeom prst="rect">
                <a:avLst/>
              </a:prstGeom>
              <a:gradFill rotWithShape="0">
                <a:gsLst>
                  <a:gs pos="0">
                    <a:schemeClr val="accent1">
                      <a:gamma/>
                      <a:tint val="42745"/>
                      <a:invGamma/>
                    </a:schemeClr>
                  </a:gs>
                  <a:gs pos="100000">
                    <a:schemeClr val="accent1"/>
                  </a:gs>
                </a:gsLst>
                <a:lin ang="5400000" scaled="1"/>
              </a:gradFill>
              <a:ln w="9525">
                <a:noFill/>
                <a:miter lim="800000"/>
                <a:headEnd/>
                <a:tailEnd/>
              </a:ln>
              <a:effectLst/>
            </p:spPr>
            <p:txBody>
              <a:bodyPr rot="10800000" wrap="none" anchor="ctr"/>
              <a:lstStyle/>
              <a:p>
                <a:pPr algn="ctr">
                  <a:defRPr/>
                </a:pPr>
                <a:endParaRPr lang="en-US">
                  <a:latin typeface="Times" pitchFamily="84" charset="0"/>
                  <a:ea typeface="ＭＳ Ｐゴシック" pitchFamily="84" charset="-128"/>
                </a:endParaRPr>
              </a:p>
            </p:txBody>
          </p:sp>
          <p:sp>
            <p:nvSpPr>
              <p:cNvPr id="27661" name="Rectangle 13"/>
              <p:cNvSpPr>
                <a:spLocks noChangeArrowheads="1"/>
              </p:cNvSpPr>
              <p:nvPr/>
            </p:nvSpPr>
            <p:spPr bwMode="auto">
              <a:xfrm>
                <a:off x="0" y="824"/>
                <a:ext cx="5760" cy="23"/>
              </a:xfrm>
              <a:prstGeom prst="rect">
                <a:avLst/>
              </a:prstGeom>
              <a:gradFill rotWithShape="0">
                <a:gsLst>
                  <a:gs pos="0">
                    <a:schemeClr val="bg1"/>
                  </a:gs>
                  <a:gs pos="100000">
                    <a:schemeClr val="accent1"/>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grpSp>
        <p:sp>
          <p:nvSpPr>
            <p:cNvPr id="27662" name="Rectangle 14" descr="aqbg"/>
            <p:cNvSpPr>
              <a:spLocks noChangeArrowheads="1"/>
            </p:cNvSpPr>
            <p:nvPr/>
          </p:nvSpPr>
          <p:spPr bwMode="auto">
            <a:xfrm>
              <a:off x="0" y="0"/>
              <a:ext cx="5760" cy="768"/>
            </a:xfrm>
            <a:prstGeom prst="rect">
              <a:avLst/>
            </a:prstGeom>
            <a:blipFill dpi="0" rotWithShape="1">
              <a:blip r:embed="rId13" cstate="print"/>
              <a:srcRect/>
              <a:tile tx="0" ty="0" sx="100000" sy="100000" flip="none" algn="tl"/>
            </a:blip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27663" name="Rectangle 15"/>
            <p:cNvSpPr>
              <a:spLocks noChangeArrowheads="1"/>
            </p:cNvSpPr>
            <p:nvPr/>
          </p:nvSpPr>
          <p:spPr bwMode="auto">
            <a:xfrm>
              <a:off x="2" y="1008"/>
              <a:ext cx="5758" cy="96"/>
            </a:xfrm>
            <a:prstGeom prst="rect">
              <a:avLst/>
            </a:prstGeom>
            <a:gradFill rotWithShape="1">
              <a:gsLst>
                <a:gs pos="0">
                  <a:srgbClr val="777777"/>
                </a:gs>
                <a:gs pos="100000">
                  <a:srgbClr val="777777">
                    <a:gamma/>
                    <a:tint val="0"/>
                    <a:invGamma/>
                  </a:srgbClr>
                </a:gs>
              </a:gsLst>
              <a:lin ang="5400000" scaled="1"/>
            </a:gra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sp>
          <p:nvSpPr>
            <p:cNvPr id="27664" name="Rectangle 16"/>
            <p:cNvSpPr>
              <a:spLocks noChangeArrowheads="1"/>
            </p:cNvSpPr>
            <p:nvPr/>
          </p:nvSpPr>
          <p:spPr bwMode="auto">
            <a:xfrm>
              <a:off x="3" y="746"/>
              <a:ext cx="5757" cy="47"/>
            </a:xfrm>
            <a:prstGeom prst="rect">
              <a:avLst/>
            </a:prstGeom>
            <a:solidFill>
              <a:srgbClr val="777777">
                <a:alpha val="31000"/>
              </a:srgbClr>
            </a:solidFill>
            <a:ln w="9525">
              <a:noFill/>
              <a:miter lim="800000"/>
              <a:headEnd/>
              <a:tailEnd/>
            </a:ln>
            <a:effectLst/>
          </p:spPr>
          <p:txBody>
            <a:bodyPr wrap="none" anchor="ctr"/>
            <a:lstStyle/>
            <a:p>
              <a:pPr>
                <a:defRPr/>
              </a:pPr>
              <a:endParaRPr lang="en-US">
                <a:latin typeface="Arial" charset="0"/>
                <a:ea typeface="ＭＳ Ｐゴシック" pitchFamily="84" charset="-128"/>
              </a:endParaRPr>
            </a:p>
          </p:txBody>
        </p:sp>
      </p:grpSp>
      <p:sp>
        <p:nvSpPr>
          <p:cNvPr id="2056" name="Rectangle 17"/>
          <p:cNvSpPr>
            <a:spLocks noGrp="1" noChangeArrowheads="1"/>
          </p:cNvSpPr>
          <p:nvPr>
            <p:ph type="title"/>
          </p:nvPr>
        </p:nvSpPr>
        <p:spPr bwMode="auto">
          <a:xfrm>
            <a:off x="152400" y="76200"/>
            <a:ext cx="89154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7" name="Rectangle 18"/>
          <p:cNvSpPr>
            <a:spLocks noGrp="1" noChangeArrowheads="1"/>
          </p:cNvSpPr>
          <p:nvPr>
            <p:ph type="body" idx="1"/>
          </p:nvPr>
        </p:nvSpPr>
        <p:spPr bwMode="auto">
          <a:xfrm>
            <a:off x="457200" y="18748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37"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ransition>
    <p:fade/>
  </p:transition>
  <p:txStyles>
    <p:title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Lucida Grande" pitchFamily="84" charset="0"/>
        </a:defRPr>
      </a:lvl2pPr>
      <a:lvl3pPr algn="ctr" rtl="0" eaLnBrk="0" fontAlgn="base" hangingPunct="0">
        <a:spcBef>
          <a:spcPct val="0"/>
        </a:spcBef>
        <a:spcAft>
          <a:spcPct val="0"/>
        </a:spcAft>
        <a:defRPr sz="4400" b="1">
          <a:solidFill>
            <a:schemeClr val="tx2"/>
          </a:solidFill>
          <a:latin typeface="Lucida Grande" pitchFamily="84" charset="0"/>
        </a:defRPr>
      </a:lvl3pPr>
      <a:lvl4pPr algn="ctr" rtl="0" eaLnBrk="0" fontAlgn="base" hangingPunct="0">
        <a:spcBef>
          <a:spcPct val="0"/>
        </a:spcBef>
        <a:spcAft>
          <a:spcPct val="0"/>
        </a:spcAft>
        <a:defRPr sz="4400" b="1">
          <a:solidFill>
            <a:schemeClr val="tx2"/>
          </a:solidFill>
          <a:latin typeface="Lucida Grande" pitchFamily="84" charset="0"/>
        </a:defRPr>
      </a:lvl4pPr>
      <a:lvl5pPr algn="ctr" rtl="0" eaLnBrk="0" fontAlgn="base" hangingPunct="0">
        <a:spcBef>
          <a:spcPct val="0"/>
        </a:spcBef>
        <a:spcAft>
          <a:spcPct val="0"/>
        </a:spcAft>
        <a:defRPr sz="4400" b="1">
          <a:solidFill>
            <a:schemeClr val="tx2"/>
          </a:solidFill>
          <a:latin typeface="Lucida Grande" pitchFamily="84" charset="0"/>
        </a:defRPr>
      </a:lvl5pPr>
      <a:lvl6pPr marL="457200" algn="ctr" rtl="0" fontAlgn="base">
        <a:spcBef>
          <a:spcPct val="0"/>
        </a:spcBef>
        <a:spcAft>
          <a:spcPct val="0"/>
        </a:spcAft>
        <a:defRPr sz="4400" b="1">
          <a:solidFill>
            <a:schemeClr val="tx2"/>
          </a:solidFill>
          <a:latin typeface="Lucida Grande" pitchFamily="84" charset="0"/>
        </a:defRPr>
      </a:lvl6pPr>
      <a:lvl7pPr marL="914400" algn="ctr" rtl="0" fontAlgn="base">
        <a:spcBef>
          <a:spcPct val="0"/>
        </a:spcBef>
        <a:spcAft>
          <a:spcPct val="0"/>
        </a:spcAft>
        <a:defRPr sz="4400" b="1">
          <a:solidFill>
            <a:schemeClr val="tx2"/>
          </a:solidFill>
          <a:latin typeface="Lucida Grande" pitchFamily="84" charset="0"/>
        </a:defRPr>
      </a:lvl7pPr>
      <a:lvl8pPr marL="1371600" algn="ctr" rtl="0" fontAlgn="base">
        <a:spcBef>
          <a:spcPct val="0"/>
        </a:spcBef>
        <a:spcAft>
          <a:spcPct val="0"/>
        </a:spcAft>
        <a:defRPr sz="4400" b="1">
          <a:solidFill>
            <a:schemeClr val="tx2"/>
          </a:solidFill>
          <a:latin typeface="Lucida Grande" pitchFamily="84" charset="0"/>
        </a:defRPr>
      </a:lvl8pPr>
      <a:lvl9pPr marL="1828800" algn="ctr" rtl="0" fontAlgn="base">
        <a:spcBef>
          <a:spcPct val="0"/>
        </a:spcBef>
        <a:spcAft>
          <a:spcPct val="0"/>
        </a:spcAft>
        <a:defRPr sz="4400" b="1">
          <a:solidFill>
            <a:schemeClr val="tx2"/>
          </a:solidFill>
          <a:latin typeface="Lucida Grande" pitchFamily="84" charset="0"/>
        </a:defRPr>
      </a:lvl9pPr>
    </p:titleStyle>
    <p:bodyStyle>
      <a:lvl1pPr marL="342900" indent="-342900" algn="l" rtl="0" eaLnBrk="0" fontAlgn="base" hangingPunct="0">
        <a:spcBef>
          <a:spcPct val="20000"/>
        </a:spcBef>
        <a:spcAft>
          <a:spcPct val="0"/>
        </a:spcAft>
        <a:buClr>
          <a:schemeClr val="accent1"/>
        </a:buClr>
        <a:buFont typeface="Times" pitchFamily="8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w"/>
        <a:defRPr sz="2800">
          <a:solidFill>
            <a:schemeClr val="tx1"/>
          </a:solidFill>
          <a:latin typeface="+mn-lt"/>
        </a:defRPr>
      </a:lvl2pPr>
      <a:lvl3pPr marL="1085850" indent="-22860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3pPr>
      <a:lvl4pPr marL="1428750" indent="-228600" algn="l" rtl="0" eaLnBrk="0" fontAlgn="base" hangingPunct="0">
        <a:spcBef>
          <a:spcPct val="20000"/>
        </a:spcBef>
        <a:spcAft>
          <a:spcPct val="0"/>
        </a:spcAft>
        <a:buClr>
          <a:schemeClr val="accent2"/>
        </a:buClr>
        <a:buFont typeface="Times" pitchFamily="84" charset="0"/>
        <a:buChar char="•"/>
        <a:defRPr sz="2000">
          <a:solidFill>
            <a:schemeClr val="tx1"/>
          </a:solidFill>
          <a:latin typeface="+mn-lt"/>
        </a:defRPr>
      </a:lvl4pPr>
      <a:lvl5pPr marL="1771650" indent="-228600" algn="l" rtl="0" eaLnBrk="0" fontAlgn="base" hangingPunct="0">
        <a:spcBef>
          <a:spcPct val="20000"/>
        </a:spcBef>
        <a:spcAft>
          <a:spcPct val="0"/>
        </a:spcAft>
        <a:buClr>
          <a:schemeClr val="tx2"/>
        </a:buClr>
        <a:buFont typeface="Wingdings" pitchFamily="2" charset="2"/>
        <a:buChar char="§"/>
        <a:defRPr sz="2000">
          <a:solidFill>
            <a:schemeClr val="tx1"/>
          </a:solidFill>
          <a:latin typeface="+mn-lt"/>
        </a:defRPr>
      </a:lvl5pPr>
      <a:lvl6pPr marL="2228850" indent="-228600" algn="l" rtl="0" fontAlgn="base">
        <a:spcBef>
          <a:spcPct val="20000"/>
        </a:spcBef>
        <a:spcAft>
          <a:spcPct val="0"/>
        </a:spcAft>
        <a:buClr>
          <a:schemeClr val="tx2"/>
        </a:buClr>
        <a:buFont typeface="Wingdings" pitchFamily="84" charset="2"/>
        <a:buChar char="§"/>
        <a:defRPr sz="2000">
          <a:solidFill>
            <a:schemeClr val="tx1"/>
          </a:solidFill>
          <a:latin typeface="+mn-lt"/>
        </a:defRPr>
      </a:lvl6pPr>
      <a:lvl7pPr marL="2686050" indent="-228600" algn="l" rtl="0" fontAlgn="base">
        <a:spcBef>
          <a:spcPct val="20000"/>
        </a:spcBef>
        <a:spcAft>
          <a:spcPct val="0"/>
        </a:spcAft>
        <a:buClr>
          <a:schemeClr val="tx2"/>
        </a:buClr>
        <a:buFont typeface="Wingdings" pitchFamily="84" charset="2"/>
        <a:buChar char="§"/>
        <a:defRPr sz="2000">
          <a:solidFill>
            <a:schemeClr val="tx1"/>
          </a:solidFill>
          <a:latin typeface="+mn-lt"/>
        </a:defRPr>
      </a:lvl7pPr>
      <a:lvl8pPr marL="3143250" indent="-228600" algn="l" rtl="0" fontAlgn="base">
        <a:spcBef>
          <a:spcPct val="20000"/>
        </a:spcBef>
        <a:spcAft>
          <a:spcPct val="0"/>
        </a:spcAft>
        <a:buClr>
          <a:schemeClr val="tx2"/>
        </a:buClr>
        <a:buFont typeface="Wingdings" pitchFamily="84" charset="2"/>
        <a:buChar char="§"/>
        <a:defRPr sz="2000">
          <a:solidFill>
            <a:schemeClr val="tx1"/>
          </a:solidFill>
          <a:latin typeface="+mn-lt"/>
        </a:defRPr>
      </a:lvl8pPr>
      <a:lvl9pPr marL="3600450" indent="-228600" algn="l" rtl="0" fontAlgn="base">
        <a:spcBef>
          <a:spcPct val="20000"/>
        </a:spcBef>
        <a:spcAft>
          <a:spcPct val="0"/>
        </a:spcAft>
        <a:buClr>
          <a:schemeClr val="tx2"/>
        </a:buClr>
        <a:buFont typeface="Wingdings" pitchFamily="84"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8"/>
          <p:cNvSpPr>
            <a:spLocks noGrp="1" noChangeArrowheads="1"/>
          </p:cNvSpPr>
          <p:nvPr>
            <p:ph type="subTitle" idx="1"/>
          </p:nvPr>
        </p:nvSpPr>
        <p:spPr>
          <a:xfrm>
            <a:off x="381000" y="4724400"/>
            <a:ext cx="7086600" cy="1447800"/>
          </a:xfrm>
          <a:noFill/>
        </p:spPr>
        <p:txBody>
          <a:bodyPr/>
          <a:lstStyle/>
          <a:p>
            <a:pPr algn="l" eaLnBrk="1" hangingPunct="1">
              <a:lnSpc>
                <a:spcPct val="80000"/>
              </a:lnSpc>
            </a:pPr>
            <a:endParaRPr lang="en-US" sz="1600" dirty="0">
              <a:solidFill>
                <a:srgbClr val="000080"/>
              </a:solidFill>
              <a:latin typeface="Arial" pitchFamily="34" charset="0"/>
            </a:endParaRPr>
          </a:p>
          <a:p>
            <a:pPr algn="l" eaLnBrk="1" hangingPunct="1">
              <a:lnSpc>
                <a:spcPct val="80000"/>
              </a:lnSpc>
            </a:pPr>
            <a:r>
              <a:rPr lang="en-US" sz="1600" dirty="0">
                <a:solidFill>
                  <a:srgbClr val="000080"/>
                </a:solidFill>
                <a:latin typeface="Arial" pitchFamily="34" charset="0"/>
              </a:rPr>
              <a:t>ELETTRONICA Av</a:t>
            </a:r>
          </a:p>
          <a:p>
            <a:pPr algn="l" eaLnBrk="1" hangingPunct="1">
              <a:lnSpc>
                <a:spcPct val="80000"/>
              </a:lnSpc>
            </a:pPr>
            <a:r>
              <a:rPr lang="en-US" sz="1600" dirty="0">
                <a:solidFill>
                  <a:srgbClr val="000080"/>
                </a:solidFill>
                <a:latin typeface="Arial" pitchFamily="34" charset="0"/>
              </a:rPr>
              <a:t>November 25, 2004</a:t>
            </a:r>
          </a:p>
          <a:p>
            <a:pPr algn="l" eaLnBrk="1" hangingPunct="1">
              <a:lnSpc>
                <a:spcPct val="80000"/>
              </a:lnSpc>
            </a:pPr>
            <a:r>
              <a:rPr lang="en-US" sz="1600" dirty="0">
                <a:solidFill>
                  <a:srgbClr val="000080"/>
                </a:solidFill>
                <a:latin typeface="Arial" pitchFamily="34" charset="0"/>
              </a:rPr>
              <a:t>Bishop &amp; Associates, Inc.</a:t>
            </a:r>
          </a:p>
          <a:p>
            <a:pPr algn="l" eaLnBrk="1" hangingPunct="1">
              <a:lnSpc>
                <a:spcPct val="80000"/>
              </a:lnSpc>
            </a:pPr>
            <a:endParaRPr lang="en-US" sz="1600" b="1" dirty="0">
              <a:solidFill>
                <a:srgbClr val="000080"/>
              </a:solidFill>
              <a:latin typeface="Arial" pitchFamily="34" charset="0"/>
            </a:endParaRPr>
          </a:p>
        </p:txBody>
      </p:sp>
      <p:pic>
        <p:nvPicPr>
          <p:cNvPr id="5123" name="Picture 9" descr="bishop_new+"/>
          <p:cNvPicPr>
            <a:picLocks noChangeAspect="1" noChangeArrowheads="1"/>
          </p:cNvPicPr>
          <p:nvPr/>
        </p:nvPicPr>
        <p:blipFill>
          <a:blip r:embed="rId3" cstate="print"/>
          <a:srcRect/>
          <a:stretch>
            <a:fillRect/>
          </a:stretch>
        </p:blipFill>
        <p:spPr bwMode="auto">
          <a:xfrm>
            <a:off x="6096000" y="6019800"/>
            <a:ext cx="2741613" cy="571500"/>
          </a:xfrm>
          <a:prstGeom prst="rect">
            <a:avLst/>
          </a:prstGeom>
          <a:noFill/>
          <a:ln w="9525">
            <a:noFill/>
            <a:miter lim="800000"/>
            <a:headEnd/>
            <a:tailEnd/>
          </a:ln>
        </p:spPr>
      </p:pic>
      <p:sp>
        <p:nvSpPr>
          <p:cNvPr id="5124" name="Rectangle 10"/>
          <p:cNvSpPr>
            <a:spLocks noGrp="1" noChangeArrowheads="1"/>
          </p:cNvSpPr>
          <p:nvPr>
            <p:ph type="ctrTitle"/>
          </p:nvPr>
        </p:nvSpPr>
        <p:spPr>
          <a:xfrm>
            <a:off x="685800" y="457200"/>
            <a:ext cx="7772400" cy="2460625"/>
          </a:xfrm>
        </p:spPr>
        <p:txBody>
          <a:bodyPr/>
          <a:lstStyle/>
          <a:p>
            <a:pPr eaLnBrk="1" hangingPunct="1"/>
            <a:r>
              <a:rPr lang="en-US" dirty="0">
                <a:solidFill>
                  <a:srgbClr val="000080"/>
                </a:solidFill>
                <a:latin typeface="Arial" pitchFamily="34" charset="0"/>
              </a:rPr>
              <a:t>Performance and Trends in the Global Connector Industry</a:t>
            </a:r>
            <a:endParaRPr lang="en-US" sz="3600" dirty="0">
              <a:solidFill>
                <a:srgbClr val="C00000"/>
              </a:solidFill>
              <a:latin typeface="Arial" pitchFamily="34" charset="0"/>
            </a:endParaRPr>
          </a:p>
        </p:txBody>
      </p:sp>
    </p:spTree>
  </p:cSld>
  <p:clrMapOvr>
    <a:masterClrMapping/>
  </p:clrMapOvr>
  <p:transition spd="slow">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bishop_wo_globe_new+"/>
          <p:cNvPicPr>
            <a:picLocks noChangeAspect="1" noChangeArrowheads="1"/>
          </p:cNvPicPr>
          <p:nvPr/>
        </p:nvPicPr>
        <p:blipFill>
          <a:blip r:embed="rId3" cstate="print"/>
          <a:srcRect/>
          <a:stretch>
            <a:fillRect/>
          </a:stretch>
        </p:blipFill>
        <p:spPr bwMode="auto">
          <a:xfrm>
            <a:off x="6019800" y="6084888"/>
            <a:ext cx="2741613" cy="468312"/>
          </a:xfrm>
          <a:prstGeom prst="rect">
            <a:avLst/>
          </a:prstGeom>
          <a:noFill/>
          <a:ln w="9525">
            <a:noFill/>
            <a:miter lim="800000"/>
            <a:headEnd/>
            <a:tailEnd/>
          </a:ln>
        </p:spPr>
      </p:pic>
      <p:sp>
        <p:nvSpPr>
          <p:cNvPr id="196611" name="Rectangle 3"/>
          <p:cNvSpPr>
            <a:spLocks noGrp="1" noChangeArrowheads="1"/>
          </p:cNvSpPr>
          <p:nvPr>
            <p:ph type="title"/>
          </p:nvPr>
        </p:nvSpPr>
        <p:spPr>
          <a:xfrm>
            <a:off x="152399" y="254696"/>
            <a:ext cx="8915400" cy="1066800"/>
          </a:xfrm>
        </p:spPr>
        <p:txBody>
          <a:bodyPr/>
          <a:lstStyle/>
          <a:p>
            <a:pPr algn="ctr"/>
            <a:r>
              <a:rPr lang="en-US" sz="3200" dirty="0">
                <a:solidFill>
                  <a:srgbClr val="000080"/>
                </a:solidFill>
                <a:latin typeface="Arial" charset="0"/>
              </a:rPr>
              <a:t>Global Connector Market</a:t>
            </a:r>
            <a:br>
              <a:rPr lang="en-US" sz="3200" dirty="0">
                <a:solidFill>
                  <a:srgbClr val="000080"/>
                </a:solidFill>
                <a:latin typeface="Arial" charset="0"/>
              </a:rPr>
            </a:br>
            <a:r>
              <a:rPr lang="en-US" sz="2000" b="1" dirty="0">
                <a:solidFill>
                  <a:srgbClr val="002060"/>
                </a:solidFill>
                <a:latin typeface="Arial" charset="0"/>
              </a:rPr>
              <a:t>Total World Connector Sales by Equipment Sector</a:t>
            </a:r>
            <a:br>
              <a:rPr lang="en-US" sz="2000" b="1" dirty="0">
                <a:solidFill>
                  <a:srgbClr val="002060"/>
                </a:solidFill>
                <a:latin typeface="Arial" charset="0"/>
              </a:rPr>
            </a:br>
            <a:r>
              <a:rPr lang="en-US" sz="2000" b="1" dirty="0">
                <a:solidFill>
                  <a:srgbClr val="002060"/>
                </a:solidFill>
                <a:latin typeface="Arial" charset="0"/>
              </a:rPr>
              <a:t>2023 to 2024F with Percent Change</a:t>
            </a:r>
            <a:br>
              <a:rPr lang="en-US" sz="3200" dirty="0">
                <a:solidFill>
                  <a:srgbClr val="000080"/>
                </a:solidFill>
                <a:latin typeface="Arial" charset="0"/>
              </a:rPr>
            </a:br>
            <a:endParaRPr lang="en-US" sz="2400" dirty="0">
              <a:solidFill>
                <a:schemeClr val="accent2"/>
              </a:solidFill>
              <a:latin typeface="Arial" charset="0"/>
            </a:endParaRPr>
          </a:p>
        </p:txBody>
      </p:sp>
      <p:pic>
        <p:nvPicPr>
          <p:cNvPr id="3" name="Picture 2">
            <a:extLst>
              <a:ext uri="{FF2B5EF4-FFF2-40B4-BE49-F238E27FC236}">
                <a16:creationId xmlns:a16="http://schemas.microsoft.com/office/drawing/2014/main" id="{90C02883-B188-BDD6-9C86-DC9458E479E2}"/>
              </a:ext>
            </a:extLst>
          </p:cNvPr>
          <p:cNvPicPr>
            <a:picLocks noChangeAspect="1"/>
          </p:cNvPicPr>
          <p:nvPr/>
        </p:nvPicPr>
        <p:blipFill>
          <a:blip r:embed="rId4"/>
          <a:stretch>
            <a:fillRect/>
          </a:stretch>
        </p:blipFill>
        <p:spPr>
          <a:xfrm>
            <a:off x="1562099" y="1786989"/>
            <a:ext cx="6096000" cy="4297899"/>
          </a:xfrm>
          <a:prstGeom prst="rect">
            <a:avLst/>
          </a:prstGeom>
        </p:spPr>
      </p:pic>
      <p:sp>
        <p:nvSpPr>
          <p:cNvPr id="4" name="TextBox 3">
            <a:extLst>
              <a:ext uri="{FF2B5EF4-FFF2-40B4-BE49-F238E27FC236}">
                <a16:creationId xmlns:a16="http://schemas.microsoft.com/office/drawing/2014/main" id="{BB3F352E-9D8D-A449-F1F0-6157F80BC163}"/>
              </a:ext>
            </a:extLst>
          </p:cNvPr>
          <p:cNvSpPr txBox="1"/>
          <p:nvPr/>
        </p:nvSpPr>
        <p:spPr>
          <a:xfrm>
            <a:off x="194206" y="6300655"/>
            <a:ext cx="3858492" cy="307777"/>
          </a:xfrm>
          <a:prstGeom prst="rect">
            <a:avLst/>
          </a:prstGeom>
          <a:noFill/>
        </p:spPr>
        <p:txBody>
          <a:bodyPr wrap="none" rtlCol="0">
            <a:spAutoFit/>
          </a:bodyPr>
          <a:lstStyle/>
          <a:p>
            <a:r>
              <a:rPr lang="en-US" sz="1400" dirty="0">
                <a:solidFill>
                  <a:srgbClr val="FF0000"/>
                </a:solidFill>
              </a:rPr>
              <a:t>Market Sector Definitions: www.bishopinc.com</a:t>
            </a:r>
          </a:p>
        </p:txBody>
      </p:sp>
    </p:spTree>
  </p:cSld>
  <p:clrMapOvr>
    <a:masterClrMapping/>
  </p:clrMapOvr>
  <p:transition spd="slow">
    <p:strips dir="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A191F-7D45-E799-27F0-80D14AA68E91}"/>
            </a:ext>
          </a:extLst>
        </p:cNvPr>
        <p:cNvGrpSpPr/>
        <p:nvPr/>
      </p:nvGrpSpPr>
      <p:grpSpPr>
        <a:xfrm>
          <a:off x="0" y="0"/>
          <a:ext cx="0" cy="0"/>
          <a:chOff x="0" y="0"/>
          <a:chExt cx="0" cy="0"/>
        </a:xfrm>
      </p:grpSpPr>
      <p:pic>
        <p:nvPicPr>
          <p:cNvPr id="12290" name="Picture 2" descr="bishop_wo_globe_new+">
            <a:extLst>
              <a:ext uri="{FF2B5EF4-FFF2-40B4-BE49-F238E27FC236}">
                <a16:creationId xmlns:a16="http://schemas.microsoft.com/office/drawing/2014/main" id="{EEA764F5-2602-BCCD-E324-5E90C80F50D3}"/>
              </a:ext>
            </a:extLst>
          </p:cNvPr>
          <p:cNvPicPr>
            <a:picLocks noChangeAspect="1" noChangeArrowheads="1"/>
          </p:cNvPicPr>
          <p:nvPr/>
        </p:nvPicPr>
        <p:blipFill>
          <a:blip r:embed="rId3" cstate="print"/>
          <a:srcRect/>
          <a:stretch>
            <a:fillRect/>
          </a:stretch>
        </p:blipFill>
        <p:spPr bwMode="auto">
          <a:xfrm>
            <a:off x="6019800" y="6084888"/>
            <a:ext cx="2741613" cy="468312"/>
          </a:xfrm>
          <a:prstGeom prst="rect">
            <a:avLst/>
          </a:prstGeom>
          <a:noFill/>
          <a:ln w="9525">
            <a:noFill/>
            <a:miter lim="800000"/>
            <a:headEnd/>
            <a:tailEnd/>
          </a:ln>
        </p:spPr>
      </p:pic>
      <p:sp>
        <p:nvSpPr>
          <p:cNvPr id="196611" name="Rectangle 3">
            <a:extLst>
              <a:ext uri="{FF2B5EF4-FFF2-40B4-BE49-F238E27FC236}">
                <a16:creationId xmlns:a16="http://schemas.microsoft.com/office/drawing/2014/main" id="{4272E621-CF3F-2BEC-C17A-25923E2C8C93}"/>
              </a:ext>
            </a:extLst>
          </p:cNvPr>
          <p:cNvSpPr>
            <a:spLocks noGrp="1" noChangeArrowheads="1"/>
          </p:cNvSpPr>
          <p:nvPr>
            <p:ph type="title"/>
          </p:nvPr>
        </p:nvSpPr>
        <p:spPr>
          <a:xfrm>
            <a:off x="194206" y="242684"/>
            <a:ext cx="8915400" cy="1066800"/>
          </a:xfrm>
        </p:spPr>
        <p:txBody>
          <a:bodyPr/>
          <a:lstStyle/>
          <a:p>
            <a:pPr algn="ctr"/>
            <a:r>
              <a:rPr lang="en-US" sz="3200" dirty="0">
                <a:solidFill>
                  <a:srgbClr val="000080"/>
                </a:solidFill>
                <a:latin typeface="Arial" charset="0"/>
              </a:rPr>
              <a:t>Global Connector Market</a:t>
            </a:r>
            <a:br>
              <a:rPr lang="en-US" sz="3200" dirty="0">
                <a:solidFill>
                  <a:srgbClr val="000080"/>
                </a:solidFill>
                <a:latin typeface="Arial" charset="0"/>
              </a:rPr>
            </a:br>
            <a:r>
              <a:rPr lang="en-US" sz="2000" b="1" dirty="0">
                <a:solidFill>
                  <a:srgbClr val="000080"/>
                </a:solidFill>
                <a:latin typeface="Arial" charset="0"/>
              </a:rPr>
              <a:t>European World Connector Sales by Equipment Sector</a:t>
            </a:r>
            <a:br>
              <a:rPr lang="en-US" sz="2000" b="1" dirty="0">
                <a:solidFill>
                  <a:srgbClr val="000080"/>
                </a:solidFill>
                <a:latin typeface="Arial" charset="0"/>
              </a:rPr>
            </a:br>
            <a:r>
              <a:rPr lang="en-US" sz="2000" b="1" dirty="0">
                <a:solidFill>
                  <a:srgbClr val="000080"/>
                </a:solidFill>
                <a:latin typeface="Arial" charset="0"/>
              </a:rPr>
              <a:t>2023 to 2024F with Percent Change</a:t>
            </a:r>
            <a:br>
              <a:rPr lang="en-US" sz="3200" dirty="0">
                <a:solidFill>
                  <a:srgbClr val="000080"/>
                </a:solidFill>
                <a:latin typeface="Arial" charset="0"/>
              </a:rPr>
            </a:br>
            <a:endParaRPr lang="en-US" sz="2400" dirty="0">
              <a:solidFill>
                <a:schemeClr val="accent2"/>
              </a:solidFill>
              <a:latin typeface="Arial" charset="0"/>
            </a:endParaRPr>
          </a:p>
        </p:txBody>
      </p:sp>
      <p:pic>
        <p:nvPicPr>
          <p:cNvPr id="7" name="Picture 6">
            <a:extLst>
              <a:ext uri="{FF2B5EF4-FFF2-40B4-BE49-F238E27FC236}">
                <a16:creationId xmlns:a16="http://schemas.microsoft.com/office/drawing/2014/main" id="{5C352197-CBEB-884D-4245-C6C2B049DA9C}"/>
              </a:ext>
            </a:extLst>
          </p:cNvPr>
          <p:cNvPicPr>
            <a:picLocks noChangeAspect="1"/>
          </p:cNvPicPr>
          <p:nvPr/>
        </p:nvPicPr>
        <p:blipFill>
          <a:blip r:embed="rId4"/>
          <a:stretch>
            <a:fillRect/>
          </a:stretch>
        </p:blipFill>
        <p:spPr>
          <a:xfrm>
            <a:off x="1607716" y="1792361"/>
            <a:ext cx="6088380" cy="4292527"/>
          </a:xfrm>
          <a:prstGeom prst="rect">
            <a:avLst/>
          </a:prstGeom>
        </p:spPr>
      </p:pic>
    </p:spTree>
    <p:extLst>
      <p:ext uri="{BB962C8B-B14F-4D97-AF65-F5344CB8AC3E}">
        <p14:creationId xmlns:p14="http://schemas.microsoft.com/office/powerpoint/2010/main" val="3433395521"/>
      </p:ext>
    </p:extLst>
  </p:cSld>
  <p:clrMapOvr>
    <a:masterClrMapping/>
  </p:clrMapOvr>
  <p:transition spd="slow">
    <p:strips dir="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bishop_wo_globe_new+"/>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196611" name="Rectangle 3"/>
          <p:cNvSpPr>
            <a:spLocks noGrp="1" noChangeArrowheads="1"/>
          </p:cNvSpPr>
          <p:nvPr>
            <p:ph type="title"/>
          </p:nvPr>
        </p:nvSpPr>
        <p:spPr>
          <a:xfrm>
            <a:off x="152400" y="0"/>
            <a:ext cx="8915400" cy="1066800"/>
          </a:xfrm>
        </p:spPr>
        <p:txBody>
          <a:bodyPr/>
          <a:lstStyle/>
          <a:p>
            <a:pPr eaLnBrk="1" hangingPunct="1">
              <a:defRPr/>
            </a:pPr>
            <a:br>
              <a:rPr lang="en-US" sz="3200" dirty="0">
                <a:solidFill>
                  <a:srgbClr val="000080"/>
                </a:solidFill>
                <a:latin typeface="Arial" charset="0"/>
              </a:rPr>
            </a:br>
            <a:r>
              <a:rPr lang="en-US" sz="3200" dirty="0">
                <a:solidFill>
                  <a:srgbClr val="000080"/>
                </a:solidFill>
                <a:latin typeface="Arial" charset="0"/>
              </a:rPr>
              <a:t>Global Connector Market </a:t>
            </a:r>
            <a:br>
              <a:rPr lang="en-US" sz="3200" dirty="0">
                <a:solidFill>
                  <a:srgbClr val="000080"/>
                </a:solidFill>
                <a:latin typeface="Arial" charset="0"/>
              </a:rPr>
            </a:br>
            <a:endParaRPr lang="en-US" sz="2400" dirty="0">
              <a:solidFill>
                <a:schemeClr val="accent2"/>
              </a:solidFill>
              <a:latin typeface="Arial" charset="0"/>
            </a:endParaRPr>
          </a:p>
        </p:txBody>
      </p:sp>
      <p:sp>
        <p:nvSpPr>
          <p:cNvPr id="5" name="TextBox 4"/>
          <p:cNvSpPr txBox="1"/>
          <p:nvPr/>
        </p:nvSpPr>
        <p:spPr>
          <a:xfrm>
            <a:off x="1561028" y="712764"/>
            <a:ext cx="6098144" cy="461665"/>
          </a:xfrm>
          <a:prstGeom prst="rect">
            <a:avLst/>
          </a:prstGeom>
          <a:noFill/>
        </p:spPr>
        <p:txBody>
          <a:bodyPr wrap="none" rtlCol="0">
            <a:spAutoFit/>
          </a:bodyPr>
          <a:lstStyle/>
          <a:p>
            <a:r>
              <a:rPr lang="en-US" b="1" dirty="0">
                <a:solidFill>
                  <a:srgbClr val="002060"/>
                </a:solidFill>
                <a:latin typeface="Arial" charset="0"/>
              </a:rPr>
              <a:t>Billing Performance Through September</a:t>
            </a:r>
            <a:endParaRPr lang="en-US" b="1" dirty="0"/>
          </a:p>
        </p:txBody>
      </p:sp>
      <p:pic>
        <p:nvPicPr>
          <p:cNvPr id="6" name="Picture 5">
            <a:extLst>
              <a:ext uri="{FF2B5EF4-FFF2-40B4-BE49-F238E27FC236}">
                <a16:creationId xmlns:a16="http://schemas.microsoft.com/office/drawing/2014/main" id="{8F613D02-D411-4506-BCC2-19F5CF5BA6BF}"/>
              </a:ext>
            </a:extLst>
          </p:cNvPr>
          <p:cNvPicPr>
            <a:picLocks noChangeAspect="1"/>
          </p:cNvPicPr>
          <p:nvPr/>
        </p:nvPicPr>
        <p:blipFill>
          <a:blip r:embed="rId4"/>
          <a:stretch>
            <a:fillRect/>
          </a:stretch>
        </p:blipFill>
        <p:spPr>
          <a:xfrm>
            <a:off x="1330606" y="1866316"/>
            <a:ext cx="6558987" cy="2775857"/>
          </a:xfrm>
          <a:prstGeom prst="rect">
            <a:avLst/>
          </a:prstGeom>
        </p:spPr>
      </p:pic>
      <p:sp>
        <p:nvSpPr>
          <p:cNvPr id="8" name="TextBox 7">
            <a:extLst>
              <a:ext uri="{FF2B5EF4-FFF2-40B4-BE49-F238E27FC236}">
                <a16:creationId xmlns:a16="http://schemas.microsoft.com/office/drawing/2014/main" id="{742DF251-236F-2380-B344-9A45635B7752}"/>
              </a:ext>
            </a:extLst>
          </p:cNvPr>
          <p:cNvSpPr txBox="1"/>
          <p:nvPr/>
        </p:nvSpPr>
        <p:spPr>
          <a:xfrm>
            <a:off x="546326" y="4826228"/>
            <a:ext cx="8127546" cy="1015663"/>
          </a:xfrm>
          <a:prstGeom prst="rect">
            <a:avLst/>
          </a:prstGeom>
          <a:noFill/>
        </p:spPr>
        <p:txBody>
          <a:bodyPr wrap="none" rtlCol="0">
            <a:spAutoFit/>
          </a:bodyPr>
          <a:lstStyle/>
          <a:p>
            <a:r>
              <a:rPr lang="en-US" sz="2000" dirty="0">
                <a:solidFill>
                  <a:srgbClr val="000080"/>
                </a:solidFill>
              </a:rPr>
              <a:t>Billing performance as shown above is indicative of changes in the</a:t>
            </a:r>
          </a:p>
          <a:p>
            <a:r>
              <a:rPr lang="en-US" sz="2000" dirty="0">
                <a:solidFill>
                  <a:srgbClr val="000080"/>
                </a:solidFill>
              </a:rPr>
              <a:t>original forecast by regional, market, and product sectors as will be </a:t>
            </a:r>
          </a:p>
          <a:p>
            <a:r>
              <a:rPr lang="en-US" sz="2000" dirty="0">
                <a:solidFill>
                  <a:srgbClr val="000080"/>
                </a:solidFill>
              </a:rPr>
              <a:t>discussed later in this presentation. Overall forecast right on target!</a:t>
            </a:r>
          </a:p>
        </p:txBody>
      </p:sp>
    </p:spTree>
  </p:cSld>
  <p:clrMapOvr>
    <a:masterClrMapping/>
  </p:clrMapOvr>
  <p:transition spd="slow">
    <p:spli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40289-E994-6D81-EC13-4AD6E93C3B8D}"/>
            </a:ext>
          </a:extLst>
        </p:cNvPr>
        <p:cNvGrpSpPr/>
        <p:nvPr/>
      </p:nvGrpSpPr>
      <p:grpSpPr>
        <a:xfrm>
          <a:off x="0" y="0"/>
          <a:ext cx="0" cy="0"/>
          <a:chOff x="0" y="0"/>
          <a:chExt cx="0" cy="0"/>
        </a:xfrm>
      </p:grpSpPr>
      <p:pic>
        <p:nvPicPr>
          <p:cNvPr id="20482" name="Picture 2" descr="bishop_wo_globe_new+">
            <a:extLst>
              <a:ext uri="{FF2B5EF4-FFF2-40B4-BE49-F238E27FC236}">
                <a16:creationId xmlns:a16="http://schemas.microsoft.com/office/drawing/2014/main" id="{D56746B2-BA9A-614D-E120-31C140D1AC00}"/>
              </a:ext>
            </a:extLst>
          </p:cNvPr>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0483" name="Rectangle 3">
            <a:extLst>
              <a:ext uri="{FF2B5EF4-FFF2-40B4-BE49-F238E27FC236}">
                <a16:creationId xmlns:a16="http://schemas.microsoft.com/office/drawing/2014/main" id="{BB0AFADE-D4AD-C031-508F-96A9DC60C4CA}"/>
              </a:ext>
            </a:extLst>
          </p:cNvPr>
          <p:cNvSpPr>
            <a:spLocks noGrp="1" noChangeArrowheads="1"/>
          </p:cNvSpPr>
          <p:nvPr>
            <p:ph type="title"/>
          </p:nvPr>
        </p:nvSpPr>
        <p:spPr>
          <a:xfrm>
            <a:off x="38100" y="505599"/>
            <a:ext cx="9067800" cy="685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br>
              <a:rPr lang="en-US" sz="3200" dirty="0">
                <a:solidFill>
                  <a:srgbClr val="000080"/>
                </a:solidFill>
                <a:latin typeface="Arial" pitchFamily="34" charset="0"/>
              </a:rPr>
            </a:br>
            <a:endParaRPr lang="en-US" sz="1400" dirty="0">
              <a:solidFill>
                <a:schemeClr val="accent2"/>
              </a:solidFill>
              <a:latin typeface="Arial" pitchFamily="34" charset="0"/>
            </a:endParaRPr>
          </a:p>
        </p:txBody>
      </p:sp>
      <p:sp>
        <p:nvSpPr>
          <p:cNvPr id="2" name="TextBox 1">
            <a:extLst>
              <a:ext uri="{FF2B5EF4-FFF2-40B4-BE49-F238E27FC236}">
                <a16:creationId xmlns:a16="http://schemas.microsoft.com/office/drawing/2014/main" id="{3474BD27-C365-07AE-5F97-69175E97B587}"/>
              </a:ext>
            </a:extLst>
          </p:cNvPr>
          <p:cNvSpPr txBox="1"/>
          <p:nvPr/>
        </p:nvSpPr>
        <p:spPr>
          <a:xfrm>
            <a:off x="382587" y="6324600"/>
            <a:ext cx="3656013" cy="276999"/>
          </a:xfrm>
          <a:prstGeom prst="rect">
            <a:avLst/>
          </a:prstGeom>
          <a:noFill/>
        </p:spPr>
        <p:txBody>
          <a:bodyPr wrap="square" rtlCol="0">
            <a:spAutoFit/>
          </a:bodyPr>
          <a:lstStyle/>
          <a:p>
            <a:r>
              <a:rPr lang="en-US" sz="1200" dirty="0">
                <a:solidFill>
                  <a:srgbClr val="002060"/>
                </a:solidFill>
              </a:rPr>
              <a:t>Note: These are not in order of importance</a:t>
            </a:r>
          </a:p>
        </p:txBody>
      </p:sp>
      <p:sp>
        <p:nvSpPr>
          <p:cNvPr id="5" name="TextBox 4">
            <a:extLst>
              <a:ext uri="{FF2B5EF4-FFF2-40B4-BE49-F238E27FC236}">
                <a16:creationId xmlns:a16="http://schemas.microsoft.com/office/drawing/2014/main" id="{C6AE3BA0-C70B-5CF8-A738-83F282CE0D29}"/>
              </a:ext>
            </a:extLst>
          </p:cNvPr>
          <p:cNvSpPr txBox="1"/>
          <p:nvPr/>
        </p:nvSpPr>
        <p:spPr>
          <a:xfrm>
            <a:off x="2171700" y="3173224"/>
            <a:ext cx="4800600" cy="584775"/>
          </a:xfrm>
          <a:prstGeom prst="rect">
            <a:avLst/>
          </a:prstGeom>
          <a:noFill/>
        </p:spPr>
        <p:txBody>
          <a:bodyPr wrap="square">
            <a:spAutoFit/>
          </a:bodyPr>
          <a:lstStyle/>
          <a:p>
            <a:r>
              <a:rPr lang="en-US" sz="3200" b="1" dirty="0">
                <a:solidFill>
                  <a:srgbClr val="000080"/>
                </a:solidFill>
                <a:latin typeface="Arial" pitchFamily="34" charset="0"/>
              </a:rPr>
              <a:t>Key Technology Trends</a:t>
            </a:r>
            <a:endParaRPr lang="en-US" sz="3200" b="1" dirty="0"/>
          </a:p>
        </p:txBody>
      </p:sp>
    </p:spTree>
    <p:extLst>
      <p:ext uri="{BB962C8B-B14F-4D97-AF65-F5344CB8AC3E}">
        <p14:creationId xmlns:p14="http://schemas.microsoft.com/office/powerpoint/2010/main" val="1663139030"/>
      </p:ext>
    </p:extLst>
  </p:cSld>
  <p:clrMapOvr>
    <a:masterClrMapping/>
  </p:clrMapOvr>
  <p:transition spd="slow">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bishop_wo_globe_new+"/>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0483" name="Rectangle 3"/>
          <p:cNvSpPr>
            <a:spLocks noGrp="1" noChangeArrowheads="1"/>
          </p:cNvSpPr>
          <p:nvPr>
            <p:ph type="title"/>
          </p:nvPr>
        </p:nvSpPr>
        <p:spPr>
          <a:xfrm>
            <a:off x="76200" y="228600"/>
            <a:ext cx="9067800" cy="1066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Key Technology Trends</a:t>
            </a:r>
            <a:br>
              <a:rPr lang="en-US" sz="3200" dirty="0">
                <a:solidFill>
                  <a:srgbClr val="000080"/>
                </a:solidFill>
                <a:latin typeface="Arial" pitchFamily="34" charset="0"/>
              </a:rPr>
            </a:br>
            <a:endParaRPr lang="en-US" sz="1400" dirty="0">
              <a:solidFill>
                <a:schemeClr val="accent2"/>
              </a:solidFill>
              <a:latin typeface="Arial" pitchFamily="34" charset="0"/>
            </a:endParaRPr>
          </a:p>
        </p:txBody>
      </p:sp>
      <p:sp>
        <p:nvSpPr>
          <p:cNvPr id="4" name="TextBox 3"/>
          <p:cNvSpPr txBox="1"/>
          <p:nvPr/>
        </p:nvSpPr>
        <p:spPr>
          <a:xfrm>
            <a:off x="382587" y="1715631"/>
            <a:ext cx="8279162" cy="4493538"/>
          </a:xfrm>
          <a:prstGeom prst="rect">
            <a:avLst/>
          </a:prstGeom>
          <a:noFill/>
        </p:spPr>
        <p:txBody>
          <a:bodyPr wrap="square" rtlCol="0">
            <a:spAutoFit/>
          </a:bodyPr>
          <a:lstStyle/>
          <a:p>
            <a:pPr>
              <a:buFont typeface="Wingdings" pitchFamily="2" charset="2"/>
              <a:buChar char="v"/>
            </a:pPr>
            <a:r>
              <a:rPr lang="en-US" sz="1800" dirty="0">
                <a:solidFill>
                  <a:srgbClr val="000080"/>
                </a:solidFill>
              </a:rPr>
              <a:t> </a:t>
            </a:r>
            <a:r>
              <a:rPr lang="en-US" sz="2000" b="1" dirty="0">
                <a:solidFill>
                  <a:srgbClr val="000080"/>
                </a:solidFill>
              </a:rPr>
              <a:t>Growth in artificial intelligence (AI)</a:t>
            </a:r>
          </a:p>
          <a:p>
            <a:pPr marL="800100" lvl="1" indent="-342900">
              <a:buFont typeface="Wingdings" panose="05000000000000000000" pitchFamily="2" charset="2"/>
              <a:buChar char="§"/>
            </a:pPr>
            <a:r>
              <a:rPr lang="en-US" sz="2000" dirty="0">
                <a:solidFill>
                  <a:srgbClr val="000080"/>
                </a:solidFill>
              </a:rPr>
              <a:t>This includes growth in active optical and copper cables and</a:t>
            </a:r>
          </a:p>
          <a:p>
            <a:pPr lvl="1"/>
            <a:r>
              <a:rPr lang="en-US" sz="2000" dirty="0">
                <a:solidFill>
                  <a:srgbClr val="000080"/>
                </a:solidFill>
              </a:rPr>
              <a:t>high-speed connectors, copper and/or fiber. PECFF &amp; PCIe CEM</a:t>
            </a:r>
          </a:p>
          <a:p>
            <a:pPr lvl="1"/>
            <a:r>
              <a:rPr lang="en-US" sz="2000" dirty="0">
                <a:solidFill>
                  <a:srgbClr val="000080"/>
                </a:solidFill>
              </a:rPr>
              <a:t>industry form factors.</a:t>
            </a:r>
          </a:p>
          <a:p>
            <a:endParaRPr lang="en-US" sz="1600" dirty="0">
              <a:solidFill>
                <a:srgbClr val="000080"/>
              </a:solidFill>
            </a:endParaRPr>
          </a:p>
          <a:p>
            <a:pPr>
              <a:buFont typeface="Wingdings" pitchFamily="2" charset="2"/>
              <a:buChar char="v"/>
            </a:pPr>
            <a:r>
              <a:rPr lang="en-US" sz="2000" dirty="0">
                <a:solidFill>
                  <a:srgbClr val="000080"/>
                </a:solidFill>
              </a:rPr>
              <a:t> </a:t>
            </a:r>
            <a:r>
              <a:rPr lang="en-US" sz="2000" b="1" dirty="0">
                <a:solidFill>
                  <a:srgbClr val="000080"/>
                </a:solidFill>
              </a:rPr>
              <a:t>Mandates to reduce power consumption</a:t>
            </a:r>
          </a:p>
          <a:p>
            <a:pPr marL="800100" lvl="1" indent="-342900">
              <a:buFont typeface="Wingdings" panose="05000000000000000000" pitchFamily="2" charset="2"/>
              <a:buChar char="§"/>
            </a:pPr>
            <a:r>
              <a:rPr lang="en-US" sz="2000" dirty="0">
                <a:solidFill>
                  <a:srgbClr val="000080"/>
                </a:solidFill>
              </a:rPr>
              <a:t>European Union is slated to reduce energy consumption </a:t>
            </a:r>
          </a:p>
          <a:p>
            <a:pPr lvl="1"/>
            <a:r>
              <a:rPr lang="en-US" sz="2000" dirty="0">
                <a:solidFill>
                  <a:srgbClr val="000080"/>
                </a:solidFill>
              </a:rPr>
              <a:t>by 11.7% by 2030. Italy on track to reach its 2030 targets for </a:t>
            </a:r>
          </a:p>
          <a:p>
            <a:pPr lvl="1"/>
            <a:r>
              <a:rPr lang="en-US" sz="2000" dirty="0">
                <a:solidFill>
                  <a:srgbClr val="000080"/>
                </a:solidFill>
              </a:rPr>
              <a:t>emission reduction and energy efficiency. In the U.S., a variety </a:t>
            </a:r>
          </a:p>
          <a:p>
            <a:pPr lvl="1"/>
            <a:r>
              <a:rPr lang="en-US" sz="2000" dirty="0">
                <a:solidFill>
                  <a:srgbClr val="000080"/>
                </a:solidFill>
              </a:rPr>
              <a:t>of federal regulations on appliances and individual state mandates.</a:t>
            </a:r>
          </a:p>
          <a:p>
            <a:endParaRPr lang="en-US" sz="1600" dirty="0">
              <a:solidFill>
                <a:srgbClr val="000080"/>
              </a:solidFill>
            </a:endParaRPr>
          </a:p>
          <a:p>
            <a:pPr>
              <a:buFont typeface="Wingdings" pitchFamily="2" charset="2"/>
              <a:buChar char="v"/>
            </a:pPr>
            <a:r>
              <a:rPr lang="en-US" sz="2000" dirty="0">
                <a:solidFill>
                  <a:srgbClr val="000080"/>
                </a:solidFill>
              </a:rPr>
              <a:t> </a:t>
            </a:r>
            <a:r>
              <a:rPr lang="en-US" sz="2000" b="1" dirty="0">
                <a:solidFill>
                  <a:srgbClr val="000080"/>
                </a:solidFill>
              </a:rPr>
              <a:t>Development of level 5 autonomous transportation</a:t>
            </a:r>
          </a:p>
          <a:p>
            <a:pPr marL="800100" lvl="1" indent="-342900">
              <a:buFont typeface="Wingdings" panose="05000000000000000000" pitchFamily="2" charset="2"/>
              <a:buChar char="§"/>
            </a:pPr>
            <a:r>
              <a:rPr lang="en-US" sz="2000" dirty="0">
                <a:solidFill>
                  <a:srgbClr val="000080"/>
                </a:solidFill>
              </a:rPr>
              <a:t>Presently China is investing the most in autonomous autos,</a:t>
            </a:r>
          </a:p>
          <a:p>
            <a:pPr lvl="1"/>
            <a:r>
              <a:rPr lang="en-US" sz="2000" dirty="0">
                <a:solidFill>
                  <a:srgbClr val="000080"/>
                </a:solidFill>
              </a:rPr>
              <a:t>but other countries are looking at autonomous public transportation.</a:t>
            </a:r>
          </a:p>
          <a:p>
            <a:endParaRPr lang="en-US" sz="1400" dirty="0">
              <a:solidFill>
                <a:srgbClr val="000080"/>
              </a:solidFill>
            </a:endParaRPr>
          </a:p>
        </p:txBody>
      </p:sp>
      <p:sp>
        <p:nvSpPr>
          <p:cNvPr id="2" name="TextBox 1">
            <a:extLst>
              <a:ext uri="{FF2B5EF4-FFF2-40B4-BE49-F238E27FC236}">
                <a16:creationId xmlns:a16="http://schemas.microsoft.com/office/drawing/2014/main" id="{D5ED1ACE-8425-4FA9-E189-EE876E8588BF}"/>
              </a:ext>
            </a:extLst>
          </p:cNvPr>
          <p:cNvSpPr txBox="1"/>
          <p:nvPr/>
        </p:nvSpPr>
        <p:spPr>
          <a:xfrm>
            <a:off x="382587" y="6324600"/>
            <a:ext cx="3656013" cy="276999"/>
          </a:xfrm>
          <a:prstGeom prst="rect">
            <a:avLst/>
          </a:prstGeom>
          <a:noFill/>
        </p:spPr>
        <p:txBody>
          <a:bodyPr wrap="square" rtlCol="0">
            <a:spAutoFit/>
          </a:bodyPr>
          <a:lstStyle/>
          <a:p>
            <a:r>
              <a:rPr lang="en-US" sz="1200" dirty="0">
                <a:solidFill>
                  <a:srgbClr val="002060"/>
                </a:solidFill>
              </a:rPr>
              <a:t>Note: These are not in order of importance</a:t>
            </a:r>
          </a:p>
        </p:txBody>
      </p:sp>
    </p:spTree>
  </p:cSld>
  <p:clrMapOvr>
    <a:masterClrMapping/>
  </p:clrMapOvr>
  <p:transition spd="slow">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bishop_wo_globe_new+"/>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1507" name="Rectangle 3"/>
          <p:cNvSpPr>
            <a:spLocks noGrp="1" noChangeArrowheads="1"/>
          </p:cNvSpPr>
          <p:nvPr>
            <p:ph type="title"/>
          </p:nvPr>
        </p:nvSpPr>
        <p:spPr>
          <a:xfrm>
            <a:off x="0" y="76200"/>
            <a:ext cx="9067800" cy="1066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Key Technology Trends </a:t>
            </a:r>
            <a:r>
              <a:rPr lang="en-US" sz="2000" dirty="0">
                <a:solidFill>
                  <a:srgbClr val="000080"/>
                </a:solidFill>
                <a:latin typeface="Arial" pitchFamily="34" charset="0"/>
              </a:rPr>
              <a:t>(continued)</a:t>
            </a:r>
            <a:endParaRPr lang="en-US" sz="2000" dirty="0">
              <a:solidFill>
                <a:schemeClr val="accent2"/>
              </a:solidFill>
              <a:latin typeface="Arial" pitchFamily="34" charset="0"/>
            </a:endParaRPr>
          </a:p>
        </p:txBody>
      </p:sp>
      <p:sp>
        <p:nvSpPr>
          <p:cNvPr id="2" name="TextBox 1">
            <a:extLst>
              <a:ext uri="{FF2B5EF4-FFF2-40B4-BE49-F238E27FC236}">
                <a16:creationId xmlns:a16="http://schemas.microsoft.com/office/drawing/2014/main" id="{FD8B71DA-4A3D-7B6F-D768-41FC6EACA7EB}"/>
              </a:ext>
            </a:extLst>
          </p:cNvPr>
          <p:cNvSpPr txBox="1"/>
          <p:nvPr/>
        </p:nvSpPr>
        <p:spPr>
          <a:xfrm>
            <a:off x="363592" y="1820902"/>
            <a:ext cx="8340615" cy="5047536"/>
          </a:xfrm>
          <a:prstGeom prst="rect">
            <a:avLst/>
          </a:prstGeom>
          <a:noFill/>
        </p:spPr>
        <p:txBody>
          <a:bodyPr wrap="square" rtlCol="0">
            <a:spAutoFit/>
          </a:bodyPr>
          <a:lstStyle/>
          <a:p>
            <a:pPr>
              <a:buFont typeface="Wingdings" pitchFamily="2" charset="2"/>
              <a:buChar char="v"/>
            </a:pPr>
            <a:r>
              <a:rPr lang="en-US" sz="2000" dirty="0">
                <a:solidFill>
                  <a:srgbClr val="000080"/>
                </a:solidFill>
              </a:rPr>
              <a:t> </a:t>
            </a:r>
            <a:r>
              <a:rPr lang="en-US" sz="2000" b="1" dirty="0">
                <a:solidFill>
                  <a:srgbClr val="000080"/>
                </a:solidFill>
              </a:rPr>
              <a:t>Electric Vehicles</a:t>
            </a:r>
          </a:p>
          <a:p>
            <a:pPr marL="800100" lvl="1" indent="-342900">
              <a:buFont typeface="Wingdings" panose="05000000000000000000" pitchFamily="2" charset="2"/>
              <a:buChar char="§"/>
            </a:pPr>
            <a:r>
              <a:rPr lang="en-US" sz="2000" dirty="0">
                <a:solidFill>
                  <a:srgbClr val="000080"/>
                </a:solidFill>
              </a:rPr>
              <a:t>Although anticipated to have record sales in some regions,</a:t>
            </a:r>
          </a:p>
          <a:p>
            <a:pPr lvl="1"/>
            <a:r>
              <a:rPr lang="en-US" sz="2000" dirty="0">
                <a:solidFill>
                  <a:srgbClr val="000080"/>
                </a:solidFill>
              </a:rPr>
              <a:t> growth has slowed down substantially. This is due to lack</a:t>
            </a:r>
          </a:p>
          <a:p>
            <a:pPr lvl="1"/>
            <a:r>
              <a:rPr lang="en-US" sz="2000" dirty="0">
                <a:solidFill>
                  <a:srgbClr val="000080"/>
                </a:solidFill>
              </a:rPr>
              <a:t>of infrastructure and problems with lithium batteries. </a:t>
            </a:r>
          </a:p>
          <a:p>
            <a:endParaRPr lang="en-US" sz="1600" dirty="0">
              <a:solidFill>
                <a:srgbClr val="000080"/>
              </a:solidFill>
            </a:endParaRPr>
          </a:p>
          <a:p>
            <a:pPr>
              <a:buFont typeface="Wingdings" pitchFamily="2" charset="2"/>
              <a:buChar char="v"/>
            </a:pPr>
            <a:r>
              <a:rPr lang="en-US" sz="2000" dirty="0">
                <a:solidFill>
                  <a:srgbClr val="000080"/>
                </a:solidFill>
              </a:rPr>
              <a:t> </a:t>
            </a:r>
            <a:r>
              <a:rPr lang="en-US" sz="2000" b="1" dirty="0">
                <a:solidFill>
                  <a:srgbClr val="000080"/>
                </a:solidFill>
              </a:rPr>
              <a:t>Continued Development in the Science of Robotics</a:t>
            </a:r>
            <a:endParaRPr lang="en-US" sz="2000" dirty="0">
              <a:solidFill>
                <a:srgbClr val="000080"/>
              </a:solidFill>
            </a:endParaRPr>
          </a:p>
          <a:p>
            <a:pPr marL="800100" lvl="1" indent="-342900">
              <a:buFont typeface="Wingdings" panose="05000000000000000000" pitchFamily="2" charset="2"/>
              <a:buChar char="§"/>
            </a:pPr>
            <a:r>
              <a:rPr lang="en-US" sz="2000" dirty="0">
                <a:solidFill>
                  <a:srgbClr val="000080"/>
                </a:solidFill>
              </a:rPr>
              <a:t>Next seven to eight years, use of robotics is expected to be a </a:t>
            </a:r>
          </a:p>
          <a:p>
            <a:pPr lvl="1"/>
            <a:r>
              <a:rPr lang="en-US" sz="2000" dirty="0">
                <a:solidFill>
                  <a:srgbClr val="000080"/>
                </a:solidFill>
              </a:rPr>
              <a:t>Key driver in AI and ML (machine learning), both trending towards making robots more autonomous.</a:t>
            </a:r>
          </a:p>
          <a:p>
            <a:pPr marL="800100" lvl="1" indent="-342900">
              <a:buFont typeface="Wingdings" panose="05000000000000000000" pitchFamily="2" charset="2"/>
              <a:buChar char="§"/>
            </a:pPr>
            <a:endParaRPr lang="en-US" sz="800" dirty="0">
              <a:solidFill>
                <a:srgbClr val="000080"/>
              </a:solidFill>
            </a:endParaRPr>
          </a:p>
          <a:p>
            <a:pPr marL="800100" lvl="1" indent="-342900">
              <a:buFont typeface="Wingdings" panose="05000000000000000000" pitchFamily="2" charset="2"/>
              <a:buChar char="§"/>
            </a:pPr>
            <a:r>
              <a:rPr lang="en-US" sz="2000" dirty="0">
                <a:solidFill>
                  <a:srgbClr val="000080"/>
                </a:solidFill>
              </a:rPr>
              <a:t> Increase in use of </a:t>
            </a:r>
            <a:r>
              <a:rPr lang="en-US" sz="2000" dirty="0" err="1">
                <a:solidFill>
                  <a:srgbClr val="000080"/>
                </a:solidFill>
              </a:rPr>
              <a:t>cobots</a:t>
            </a:r>
            <a:r>
              <a:rPr lang="en-US" sz="2000" dirty="0">
                <a:solidFill>
                  <a:srgbClr val="000080"/>
                </a:solidFill>
              </a:rPr>
              <a:t>. Cost of entry has also declined,</a:t>
            </a:r>
          </a:p>
          <a:p>
            <a:pPr lvl="1"/>
            <a:r>
              <a:rPr lang="en-US" sz="2000" dirty="0">
                <a:solidFill>
                  <a:srgbClr val="000080"/>
                </a:solidFill>
              </a:rPr>
              <a:t>allowing small to medium business to incorporate them.</a:t>
            </a:r>
          </a:p>
          <a:p>
            <a:pPr lvl="1"/>
            <a:endParaRPr lang="en-US" sz="800" dirty="0">
              <a:solidFill>
                <a:srgbClr val="000080"/>
              </a:solidFill>
            </a:endParaRPr>
          </a:p>
          <a:p>
            <a:pPr marL="800100" lvl="1" indent="-342900">
              <a:buFont typeface="Wingdings" panose="05000000000000000000" pitchFamily="2" charset="2"/>
              <a:buChar char="§"/>
            </a:pPr>
            <a:r>
              <a:rPr lang="en-US" sz="2000" dirty="0">
                <a:solidFill>
                  <a:srgbClr val="000080"/>
                </a:solidFill>
              </a:rPr>
              <a:t>Introduction of soft robotics, robots made from flexible</a:t>
            </a:r>
          </a:p>
          <a:p>
            <a:pPr lvl="1"/>
            <a:r>
              <a:rPr lang="en-US" sz="2000" dirty="0">
                <a:solidFill>
                  <a:srgbClr val="000080"/>
                </a:solidFill>
              </a:rPr>
              <a:t>materials that mimic human organisms. </a:t>
            </a:r>
          </a:p>
          <a:p>
            <a:pPr lvl="1"/>
            <a:endParaRPr lang="en-US" sz="1600" dirty="0">
              <a:solidFill>
                <a:srgbClr val="000080"/>
              </a:solidFill>
            </a:endParaRPr>
          </a:p>
          <a:p>
            <a:pPr>
              <a:buFont typeface="Wingdings" pitchFamily="2" charset="2"/>
              <a:buChar char="v"/>
            </a:pPr>
            <a:endParaRPr lang="en-US" sz="2000" dirty="0">
              <a:solidFill>
                <a:srgbClr val="000080"/>
              </a:solidFill>
            </a:endParaRPr>
          </a:p>
          <a:p>
            <a:endParaRPr lang="en-US" sz="1400" dirty="0">
              <a:solidFill>
                <a:srgbClr val="000080"/>
              </a:solidFill>
            </a:endParaRPr>
          </a:p>
        </p:txBody>
      </p:sp>
    </p:spTree>
  </p:cSld>
  <p:clrMapOvr>
    <a:masterClrMapping/>
  </p:clrMapOvr>
  <p:transition spd="slow">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E3C79-4BBB-825C-4FF5-9448ABB7C1D0}"/>
            </a:ext>
          </a:extLst>
        </p:cNvPr>
        <p:cNvGrpSpPr/>
        <p:nvPr/>
      </p:nvGrpSpPr>
      <p:grpSpPr>
        <a:xfrm>
          <a:off x="0" y="0"/>
          <a:ext cx="0" cy="0"/>
          <a:chOff x="0" y="0"/>
          <a:chExt cx="0" cy="0"/>
        </a:xfrm>
      </p:grpSpPr>
      <p:pic>
        <p:nvPicPr>
          <p:cNvPr id="21506" name="Picture 2" descr="bishop_wo_globe_new+">
            <a:extLst>
              <a:ext uri="{FF2B5EF4-FFF2-40B4-BE49-F238E27FC236}">
                <a16:creationId xmlns:a16="http://schemas.microsoft.com/office/drawing/2014/main" id="{45C34F7F-6CD7-BE31-E2F5-E65D6B9FC21A}"/>
              </a:ext>
            </a:extLst>
          </p:cNvPr>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1507" name="Rectangle 3">
            <a:extLst>
              <a:ext uri="{FF2B5EF4-FFF2-40B4-BE49-F238E27FC236}">
                <a16:creationId xmlns:a16="http://schemas.microsoft.com/office/drawing/2014/main" id="{4FD9AE12-B23D-FD65-C64A-28525BAEB16C}"/>
              </a:ext>
            </a:extLst>
          </p:cNvPr>
          <p:cNvSpPr>
            <a:spLocks noGrp="1" noChangeArrowheads="1"/>
          </p:cNvSpPr>
          <p:nvPr>
            <p:ph type="title"/>
          </p:nvPr>
        </p:nvSpPr>
        <p:spPr>
          <a:xfrm>
            <a:off x="0" y="76200"/>
            <a:ext cx="9067800" cy="1066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Key Technology Trends </a:t>
            </a:r>
            <a:r>
              <a:rPr lang="en-US" sz="2000" dirty="0">
                <a:solidFill>
                  <a:srgbClr val="000080"/>
                </a:solidFill>
                <a:latin typeface="Arial" pitchFamily="34" charset="0"/>
              </a:rPr>
              <a:t>(continued)</a:t>
            </a:r>
            <a:endParaRPr lang="en-US" sz="2000" dirty="0">
              <a:solidFill>
                <a:schemeClr val="accent2"/>
              </a:solidFill>
              <a:latin typeface="Arial" pitchFamily="34" charset="0"/>
            </a:endParaRPr>
          </a:p>
        </p:txBody>
      </p:sp>
      <p:sp>
        <p:nvSpPr>
          <p:cNvPr id="2" name="TextBox 1">
            <a:extLst>
              <a:ext uri="{FF2B5EF4-FFF2-40B4-BE49-F238E27FC236}">
                <a16:creationId xmlns:a16="http://schemas.microsoft.com/office/drawing/2014/main" id="{828A5A65-364B-6FE5-A333-104BBDD7A4BD}"/>
              </a:ext>
            </a:extLst>
          </p:cNvPr>
          <p:cNvSpPr txBox="1"/>
          <p:nvPr/>
        </p:nvSpPr>
        <p:spPr>
          <a:xfrm>
            <a:off x="382587" y="1752600"/>
            <a:ext cx="8363443" cy="4801314"/>
          </a:xfrm>
          <a:prstGeom prst="rect">
            <a:avLst/>
          </a:prstGeom>
          <a:noFill/>
        </p:spPr>
        <p:txBody>
          <a:bodyPr wrap="none" rtlCol="0">
            <a:spAutoFit/>
          </a:bodyPr>
          <a:lstStyle/>
          <a:p>
            <a:pPr>
              <a:buFont typeface="Wingdings" pitchFamily="2" charset="2"/>
              <a:buChar char="v"/>
            </a:pPr>
            <a:r>
              <a:rPr lang="en-US" sz="2000" dirty="0">
                <a:solidFill>
                  <a:srgbClr val="000080"/>
                </a:solidFill>
              </a:rPr>
              <a:t> </a:t>
            </a:r>
            <a:r>
              <a:rPr lang="en-US" sz="2000" b="1" dirty="0">
                <a:solidFill>
                  <a:srgbClr val="000080"/>
                </a:solidFill>
              </a:rPr>
              <a:t>Expanded Use of PCI Express®</a:t>
            </a:r>
          </a:p>
          <a:p>
            <a:pPr marL="800100" lvl="1" indent="-342900">
              <a:buFont typeface="Wingdings" panose="05000000000000000000" pitchFamily="2" charset="2"/>
              <a:buChar char="§"/>
            </a:pPr>
            <a:r>
              <a:rPr lang="en-US" sz="2000" dirty="0">
                <a:solidFill>
                  <a:srgbClr val="000080"/>
                </a:solidFill>
              </a:rPr>
              <a:t>Gen 6.0 continues to be adopted, while a draft of PCIe 7.0</a:t>
            </a:r>
          </a:p>
          <a:p>
            <a:pPr lvl="1"/>
            <a:r>
              <a:rPr lang="en-US" sz="2000" dirty="0">
                <a:solidFill>
                  <a:srgbClr val="000080"/>
                </a:solidFill>
              </a:rPr>
              <a:t>has been released. 7.0 doubles bus transfer speed and is</a:t>
            </a:r>
          </a:p>
          <a:p>
            <a:pPr lvl="1"/>
            <a:r>
              <a:rPr lang="en-US" sz="2000" dirty="0">
                <a:solidFill>
                  <a:srgbClr val="000080"/>
                </a:solidFill>
              </a:rPr>
              <a:t>anticipated to be key in next generation AI/ML.</a:t>
            </a:r>
          </a:p>
          <a:p>
            <a:endParaRPr lang="en-US" sz="1600" dirty="0">
              <a:solidFill>
                <a:srgbClr val="000080"/>
              </a:solidFill>
            </a:endParaRPr>
          </a:p>
          <a:p>
            <a:pPr>
              <a:buFont typeface="Wingdings" pitchFamily="2" charset="2"/>
              <a:buChar char="v"/>
            </a:pPr>
            <a:r>
              <a:rPr lang="en-US" sz="2000" dirty="0">
                <a:solidFill>
                  <a:srgbClr val="000080"/>
                </a:solidFill>
              </a:rPr>
              <a:t> </a:t>
            </a:r>
            <a:r>
              <a:rPr lang="en-US" sz="2000" b="1" dirty="0">
                <a:solidFill>
                  <a:srgbClr val="000080"/>
                </a:solidFill>
              </a:rPr>
              <a:t>Co-packaged Optics</a:t>
            </a:r>
          </a:p>
          <a:p>
            <a:pPr marL="800100" lvl="1" indent="-342900">
              <a:buFont typeface="Wingdings" panose="05000000000000000000" pitchFamily="2" charset="2"/>
              <a:buChar char="§"/>
            </a:pPr>
            <a:r>
              <a:rPr lang="en-US" sz="2000" dirty="0">
                <a:solidFill>
                  <a:srgbClr val="000080"/>
                </a:solidFill>
              </a:rPr>
              <a:t>Found to meet the requirements of high interconnection</a:t>
            </a:r>
          </a:p>
          <a:p>
            <a:pPr lvl="1"/>
            <a:r>
              <a:rPr lang="en-US" sz="2000" dirty="0">
                <a:solidFill>
                  <a:srgbClr val="000080"/>
                </a:solidFill>
              </a:rPr>
              <a:t>speed, improved bandwidth density and low power consumptions, </a:t>
            </a:r>
          </a:p>
          <a:p>
            <a:pPr lvl="1"/>
            <a:r>
              <a:rPr lang="en-US" sz="2000" dirty="0">
                <a:solidFill>
                  <a:srgbClr val="000080"/>
                </a:solidFill>
              </a:rPr>
              <a:t>something important in data centers and in AI applications</a:t>
            </a:r>
          </a:p>
          <a:p>
            <a:pPr lvl="1"/>
            <a:endParaRPr lang="en-US" sz="1600" dirty="0">
              <a:solidFill>
                <a:srgbClr val="000080"/>
              </a:solidFill>
            </a:endParaRPr>
          </a:p>
          <a:p>
            <a:pPr marL="342900" indent="-342900">
              <a:buFont typeface="Wingdings" panose="05000000000000000000" pitchFamily="2" charset="2"/>
              <a:buChar char="v"/>
            </a:pPr>
            <a:r>
              <a:rPr lang="en-US" sz="2000" b="1" dirty="0">
                <a:solidFill>
                  <a:srgbClr val="000080"/>
                </a:solidFill>
              </a:rPr>
              <a:t>Linear Optics – Long Distance Variation of Co-packaged Optics</a:t>
            </a:r>
          </a:p>
          <a:p>
            <a:pPr marL="800100" lvl="1" indent="-342900">
              <a:buFont typeface="Wingdings" panose="05000000000000000000" pitchFamily="2" charset="2"/>
              <a:buChar char="§"/>
            </a:pPr>
            <a:r>
              <a:rPr lang="en-US" sz="2000" dirty="0">
                <a:solidFill>
                  <a:srgbClr val="000080"/>
                </a:solidFill>
              </a:rPr>
              <a:t>Switch ASIC's </a:t>
            </a:r>
            <a:r>
              <a:rPr lang="en-US" sz="2000" dirty="0" err="1">
                <a:solidFill>
                  <a:srgbClr val="000080"/>
                </a:solidFill>
              </a:rPr>
              <a:t>serdes</a:t>
            </a:r>
            <a:r>
              <a:rPr lang="en-US" sz="2000" dirty="0">
                <a:solidFill>
                  <a:srgbClr val="000080"/>
                </a:solidFill>
              </a:rPr>
              <a:t> directly drives the module optics, removing </a:t>
            </a:r>
          </a:p>
          <a:p>
            <a:pPr lvl="1"/>
            <a:r>
              <a:rPr lang="en-US" sz="2000" dirty="0">
                <a:solidFill>
                  <a:srgbClr val="000080"/>
                </a:solidFill>
              </a:rPr>
              <a:t>the need for the module's DSP chip. This cuts the module's power </a:t>
            </a:r>
          </a:p>
          <a:p>
            <a:pPr lvl="1"/>
            <a:r>
              <a:rPr lang="en-US" sz="2000" dirty="0">
                <a:solidFill>
                  <a:srgbClr val="000080"/>
                </a:solidFill>
              </a:rPr>
              <a:t>consumption by half.</a:t>
            </a:r>
          </a:p>
          <a:p>
            <a:pPr lvl="1"/>
            <a:endParaRPr lang="en-US" sz="2000" dirty="0">
              <a:solidFill>
                <a:srgbClr val="000080"/>
              </a:solidFill>
            </a:endParaRPr>
          </a:p>
          <a:p>
            <a:endParaRPr lang="en-US" sz="1400" dirty="0">
              <a:solidFill>
                <a:srgbClr val="000080"/>
              </a:solidFill>
            </a:endParaRPr>
          </a:p>
        </p:txBody>
      </p:sp>
    </p:spTree>
    <p:extLst>
      <p:ext uri="{BB962C8B-B14F-4D97-AF65-F5344CB8AC3E}">
        <p14:creationId xmlns:p14="http://schemas.microsoft.com/office/powerpoint/2010/main" val="1106410195"/>
      </p:ext>
    </p:extLst>
  </p:cSld>
  <p:clrMapOvr>
    <a:masterClrMapping/>
  </p:clrMapOvr>
  <p:transition spd="slow">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4A859-2D46-FA0B-8B40-03D5DB6E3F36}"/>
            </a:ext>
          </a:extLst>
        </p:cNvPr>
        <p:cNvGrpSpPr/>
        <p:nvPr/>
      </p:nvGrpSpPr>
      <p:grpSpPr>
        <a:xfrm>
          <a:off x="0" y="0"/>
          <a:ext cx="0" cy="0"/>
          <a:chOff x="0" y="0"/>
          <a:chExt cx="0" cy="0"/>
        </a:xfrm>
      </p:grpSpPr>
      <p:pic>
        <p:nvPicPr>
          <p:cNvPr id="21506" name="Picture 2" descr="bishop_wo_globe_new+">
            <a:extLst>
              <a:ext uri="{FF2B5EF4-FFF2-40B4-BE49-F238E27FC236}">
                <a16:creationId xmlns:a16="http://schemas.microsoft.com/office/drawing/2014/main" id="{F6FCAAA6-0B41-C2D6-4E71-BBCCCA06EA3A}"/>
              </a:ext>
            </a:extLst>
          </p:cNvPr>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1507" name="Rectangle 3">
            <a:extLst>
              <a:ext uri="{FF2B5EF4-FFF2-40B4-BE49-F238E27FC236}">
                <a16:creationId xmlns:a16="http://schemas.microsoft.com/office/drawing/2014/main" id="{DE8AAF31-7D78-C3C0-1DAD-124AEF2C9AE4}"/>
              </a:ext>
            </a:extLst>
          </p:cNvPr>
          <p:cNvSpPr>
            <a:spLocks noGrp="1" noChangeArrowheads="1"/>
          </p:cNvSpPr>
          <p:nvPr>
            <p:ph type="title"/>
          </p:nvPr>
        </p:nvSpPr>
        <p:spPr>
          <a:xfrm>
            <a:off x="0" y="76200"/>
            <a:ext cx="9067800" cy="1066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Key Technology Trends </a:t>
            </a:r>
            <a:r>
              <a:rPr lang="en-US" sz="2000" dirty="0">
                <a:solidFill>
                  <a:srgbClr val="000080"/>
                </a:solidFill>
                <a:latin typeface="Arial" pitchFamily="34" charset="0"/>
              </a:rPr>
              <a:t>(continued)</a:t>
            </a:r>
            <a:endParaRPr lang="en-US" sz="2000" dirty="0">
              <a:solidFill>
                <a:schemeClr val="accent2"/>
              </a:solidFill>
              <a:latin typeface="Arial" pitchFamily="34" charset="0"/>
            </a:endParaRPr>
          </a:p>
        </p:txBody>
      </p:sp>
      <p:sp>
        <p:nvSpPr>
          <p:cNvPr id="2" name="TextBox 1">
            <a:extLst>
              <a:ext uri="{FF2B5EF4-FFF2-40B4-BE49-F238E27FC236}">
                <a16:creationId xmlns:a16="http://schemas.microsoft.com/office/drawing/2014/main" id="{E5BAF1B8-4857-B4C6-628F-48E21B12FF6A}"/>
              </a:ext>
            </a:extLst>
          </p:cNvPr>
          <p:cNvSpPr txBox="1"/>
          <p:nvPr/>
        </p:nvSpPr>
        <p:spPr>
          <a:xfrm>
            <a:off x="358579" y="1752600"/>
            <a:ext cx="8169224" cy="4801314"/>
          </a:xfrm>
          <a:prstGeom prst="rect">
            <a:avLst/>
          </a:prstGeom>
          <a:noFill/>
        </p:spPr>
        <p:txBody>
          <a:bodyPr wrap="none" rtlCol="0">
            <a:spAutoFit/>
          </a:bodyPr>
          <a:lstStyle/>
          <a:p>
            <a:pPr>
              <a:buFont typeface="Wingdings" pitchFamily="2" charset="2"/>
              <a:buChar char="v"/>
            </a:pPr>
            <a:r>
              <a:rPr lang="en-US" sz="2000" dirty="0">
                <a:solidFill>
                  <a:srgbClr val="000080"/>
                </a:solidFill>
              </a:rPr>
              <a:t> </a:t>
            </a:r>
            <a:r>
              <a:rPr lang="en-US" sz="2000" b="1" dirty="0">
                <a:solidFill>
                  <a:srgbClr val="000080"/>
                </a:solidFill>
              </a:rPr>
              <a:t>Continued Adoption of Renewable Energy</a:t>
            </a:r>
          </a:p>
          <a:p>
            <a:pPr marL="800100" lvl="1" indent="-342900">
              <a:buFont typeface="Wingdings" panose="05000000000000000000" pitchFamily="2" charset="2"/>
              <a:buChar char="§"/>
            </a:pPr>
            <a:r>
              <a:rPr lang="en-US" sz="2000" dirty="0">
                <a:solidFill>
                  <a:srgbClr val="000080"/>
                </a:solidFill>
              </a:rPr>
              <a:t>Will drive the need for ruggedized connectors to transmit power</a:t>
            </a:r>
          </a:p>
          <a:p>
            <a:pPr lvl="1"/>
            <a:r>
              <a:rPr lang="en-US" sz="2000" dirty="0">
                <a:solidFill>
                  <a:srgbClr val="000080"/>
                </a:solidFill>
              </a:rPr>
              <a:t>efficiently in solar, wind, and hydro power applications. Also </a:t>
            </a:r>
          </a:p>
          <a:p>
            <a:pPr lvl="1"/>
            <a:r>
              <a:rPr lang="en-US" sz="2000" dirty="0">
                <a:solidFill>
                  <a:srgbClr val="000080"/>
                </a:solidFill>
              </a:rPr>
              <a:t>re-exploring nuclear power generation.</a:t>
            </a:r>
          </a:p>
          <a:p>
            <a:endParaRPr lang="en-US" sz="1600" dirty="0">
              <a:solidFill>
                <a:srgbClr val="000080"/>
              </a:solidFill>
            </a:endParaRPr>
          </a:p>
          <a:p>
            <a:pPr>
              <a:buFont typeface="Wingdings" pitchFamily="2" charset="2"/>
              <a:buChar char="v"/>
            </a:pPr>
            <a:r>
              <a:rPr lang="en-US" sz="2000" dirty="0">
                <a:solidFill>
                  <a:srgbClr val="000080"/>
                </a:solidFill>
              </a:rPr>
              <a:t> </a:t>
            </a:r>
            <a:r>
              <a:rPr lang="en-US" sz="2000" b="1" dirty="0">
                <a:solidFill>
                  <a:srgbClr val="000080"/>
                </a:solidFill>
              </a:rPr>
              <a:t>Increased Development of User-Recognition Mating Systems</a:t>
            </a:r>
          </a:p>
          <a:p>
            <a:pPr marL="800100" lvl="1" indent="-342900">
              <a:buFont typeface="Wingdings" panose="05000000000000000000" pitchFamily="2" charset="2"/>
              <a:buChar char="§"/>
            </a:pPr>
            <a:r>
              <a:rPr lang="en-US" sz="2000" dirty="0">
                <a:solidFill>
                  <a:srgbClr val="000080"/>
                </a:solidFill>
              </a:rPr>
              <a:t>Use of magnetic, LED, vibration or a combination of  these</a:t>
            </a:r>
          </a:p>
          <a:p>
            <a:pPr lvl="1"/>
            <a:r>
              <a:rPr lang="en-US" sz="2000" dirty="0">
                <a:solidFill>
                  <a:srgbClr val="000080"/>
                </a:solidFill>
              </a:rPr>
              <a:t>technologies to assist mating in difficult to reach places and</a:t>
            </a:r>
          </a:p>
          <a:p>
            <a:pPr lvl="1"/>
            <a:r>
              <a:rPr lang="en-US" sz="2000" dirty="0">
                <a:solidFill>
                  <a:srgbClr val="000080"/>
                </a:solidFill>
              </a:rPr>
              <a:t>high reliability applications.</a:t>
            </a:r>
          </a:p>
          <a:p>
            <a:pPr lvl="1"/>
            <a:endParaRPr lang="en-US" sz="1600" dirty="0">
              <a:solidFill>
                <a:srgbClr val="000080"/>
              </a:solidFill>
            </a:endParaRPr>
          </a:p>
          <a:p>
            <a:pPr marL="342900" indent="-342900">
              <a:buFont typeface="Wingdings" panose="05000000000000000000" pitchFamily="2" charset="2"/>
              <a:buChar char="v"/>
            </a:pPr>
            <a:r>
              <a:rPr lang="en-US" sz="2000" b="1" dirty="0">
                <a:solidFill>
                  <a:srgbClr val="000080"/>
                </a:solidFill>
              </a:rPr>
              <a:t>Increased Interest in Wireless Power Transfer</a:t>
            </a:r>
          </a:p>
          <a:p>
            <a:pPr marL="800100" lvl="1" indent="-342900">
              <a:buFont typeface="Wingdings" panose="05000000000000000000" pitchFamily="2" charset="2"/>
              <a:buChar char="§"/>
            </a:pPr>
            <a:r>
              <a:rPr lang="en-US" sz="2000" dirty="0">
                <a:solidFill>
                  <a:srgbClr val="002060"/>
                </a:solidFill>
              </a:rPr>
              <a:t>Desired for convenience, but not yet practical. Low range and</a:t>
            </a:r>
          </a:p>
          <a:p>
            <a:pPr lvl="1"/>
            <a:r>
              <a:rPr lang="en-US" sz="2000" dirty="0">
                <a:solidFill>
                  <a:srgbClr val="002060"/>
                </a:solidFill>
              </a:rPr>
              <a:t>efficiency, slower, higher cost, limited security and not as effective</a:t>
            </a:r>
          </a:p>
          <a:p>
            <a:pPr lvl="1"/>
            <a:r>
              <a:rPr lang="en-US" sz="2000" dirty="0">
                <a:solidFill>
                  <a:srgbClr val="002060"/>
                </a:solidFill>
              </a:rPr>
              <a:t>in high-power applications like electric vehicle wireless.</a:t>
            </a:r>
          </a:p>
          <a:p>
            <a:pPr lvl="1"/>
            <a:endParaRPr lang="en-US" sz="2000" dirty="0">
              <a:solidFill>
                <a:srgbClr val="000080"/>
              </a:solidFill>
            </a:endParaRPr>
          </a:p>
          <a:p>
            <a:endParaRPr lang="en-US" sz="1400" dirty="0">
              <a:solidFill>
                <a:srgbClr val="000080"/>
              </a:solidFill>
            </a:endParaRPr>
          </a:p>
        </p:txBody>
      </p:sp>
    </p:spTree>
    <p:extLst>
      <p:ext uri="{BB962C8B-B14F-4D97-AF65-F5344CB8AC3E}">
        <p14:creationId xmlns:p14="http://schemas.microsoft.com/office/powerpoint/2010/main" val="3700397759"/>
      </p:ext>
    </p:extLst>
  </p:cSld>
  <p:clrMapOvr>
    <a:masterClrMapping/>
  </p:clrMapOvr>
  <p:transition spd="slow">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45432-B476-2E56-5117-A4BF446E8EBC}"/>
            </a:ext>
          </a:extLst>
        </p:cNvPr>
        <p:cNvGrpSpPr/>
        <p:nvPr/>
      </p:nvGrpSpPr>
      <p:grpSpPr>
        <a:xfrm>
          <a:off x="0" y="0"/>
          <a:ext cx="0" cy="0"/>
          <a:chOff x="0" y="0"/>
          <a:chExt cx="0" cy="0"/>
        </a:xfrm>
      </p:grpSpPr>
      <p:pic>
        <p:nvPicPr>
          <p:cNvPr id="21506" name="Picture 2" descr="bishop_wo_globe_new+">
            <a:extLst>
              <a:ext uri="{FF2B5EF4-FFF2-40B4-BE49-F238E27FC236}">
                <a16:creationId xmlns:a16="http://schemas.microsoft.com/office/drawing/2014/main" id="{4DD50884-D9C9-3360-DC74-E7B4E0F13B71}"/>
              </a:ext>
            </a:extLst>
          </p:cNvPr>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1507" name="Rectangle 3">
            <a:extLst>
              <a:ext uri="{FF2B5EF4-FFF2-40B4-BE49-F238E27FC236}">
                <a16:creationId xmlns:a16="http://schemas.microsoft.com/office/drawing/2014/main" id="{45A0D720-7745-E682-15D8-560A5FBACD4C}"/>
              </a:ext>
            </a:extLst>
          </p:cNvPr>
          <p:cNvSpPr>
            <a:spLocks noGrp="1" noChangeArrowheads="1"/>
          </p:cNvSpPr>
          <p:nvPr>
            <p:ph type="title"/>
          </p:nvPr>
        </p:nvSpPr>
        <p:spPr>
          <a:xfrm>
            <a:off x="0" y="76200"/>
            <a:ext cx="9067800" cy="1066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Key Technology Trends </a:t>
            </a:r>
            <a:r>
              <a:rPr lang="en-US" sz="2000" dirty="0">
                <a:solidFill>
                  <a:srgbClr val="000080"/>
                </a:solidFill>
                <a:latin typeface="Arial" pitchFamily="34" charset="0"/>
              </a:rPr>
              <a:t>(continued)</a:t>
            </a:r>
            <a:endParaRPr lang="en-US" sz="2000" dirty="0">
              <a:solidFill>
                <a:schemeClr val="accent2"/>
              </a:solidFill>
              <a:latin typeface="Arial" pitchFamily="34" charset="0"/>
            </a:endParaRPr>
          </a:p>
        </p:txBody>
      </p:sp>
      <p:sp>
        <p:nvSpPr>
          <p:cNvPr id="2" name="TextBox 1">
            <a:extLst>
              <a:ext uri="{FF2B5EF4-FFF2-40B4-BE49-F238E27FC236}">
                <a16:creationId xmlns:a16="http://schemas.microsoft.com/office/drawing/2014/main" id="{2C2B18AB-2A14-860F-F04D-6097AED0DA89}"/>
              </a:ext>
            </a:extLst>
          </p:cNvPr>
          <p:cNvSpPr txBox="1"/>
          <p:nvPr/>
        </p:nvSpPr>
        <p:spPr>
          <a:xfrm>
            <a:off x="457200" y="1844123"/>
            <a:ext cx="8467383" cy="4093428"/>
          </a:xfrm>
          <a:prstGeom prst="rect">
            <a:avLst/>
          </a:prstGeom>
          <a:noFill/>
        </p:spPr>
        <p:txBody>
          <a:bodyPr wrap="none" rtlCol="0">
            <a:spAutoFit/>
          </a:bodyPr>
          <a:lstStyle/>
          <a:p>
            <a:pPr>
              <a:buFont typeface="Wingdings" pitchFamily="2" charset="2"/>
              <a:buChar char="v"/>
            </a:pPr>
            <a:r>
              <a:rPr lang="en-US" sz="2000" dirty="0">
                <a:solidFill>
                  <a:srgbClr val="000080"/>
                </a:solidFill>
              </a:rPr>
              <a:t> </a:t>
            </a:r>
            <a:r>
              <a:rPr lang="en-US" sz="2000" b="1" dirty="0">
                <a:solidFill>
                  <a:srgbClr val="000080"/>
                </a:solidFill>
              </a:rPr>
              <a:t>Use of Predictive Engineering for Product Design</a:t>
            </a:r>
          </a:p>
          <a:p>
            <a:pPr marL="800100" lvl="1" indent="-342900">
              <a:buFont typeface="Wingdings" panose="05000000000000000000" pitchFamily="2" charset="2"/>
              <a:buChar char="§"/>
            </a:pPr>
            <a:r>
              <a:rPr lang="en-US" sz="2000" dirty="0">
                <a:solidFill>
                  <a:srgbClr val="000080"/>
                </a:solidFill>
              </a:rPr>
              <a:t>Data driven approach that uses computers and simulations</a:t>
            </a:r>
          </a:p>
          <a:p>
            <a:pPr lvl="1"/>
            <a:r>
              <a:rPr lang="en-US" sz="2000" dirty="0">
                <a:solidFill>
                  <a:srgbClr val="000080"/>
                </a:solidFill>
              </a:rPr>
              <a:t>to create a digital twin. Used to improve product design and </a:t>
            </a:r>
          </a:p>
          <a:p>
            <a:pPr lvl="1"/>
            <a:r>
              <a:rPr lang="en-US" sz="2000" dirty="0">
                <a:solidFill>
                  <a:srgbClr val="000080"/>
                </a:solidFill>
              </a:rPr>
              <a:t>development time as well as predict how a product will work/function.</a:t>
            </a:r>
          </a:p>
          <a:p>
            <a:endParaRPr lang="en-US" sz="2000" dirty="0">
              <a:solidFill>
                <a:srgbClr val="000080"/>
              </a:solidFill>
            </a:endParaRPr>
          </a:p>
          <a:p>
            <a:pPr>
              <a:buFont typeface="Wingdings" pitchFamily="2" charset="2"/>
              <a:buChar char="v"/>
            </a:pPr>
            <a:r>
              <a:rPr lang="en-US" sz="2000" dirty="0">
                <a:solidFill>
                  <a:srgbClr val="000080"/>
                </a:solidFill>
              </a:rPr>
              <a:t> </a:t>
            </a:r>
            <a:r>
              <a:rPr lang="en-US" sz="2000" b="1" dirty="0">
                <a:solidFill>
                  <a:srgbClr val="000080"/>
                </a:solidFill>
              </a:rPr>
              <a:t>Liquid Cooling</a:t>
            </a:r>
            <a:endParaRPr lang="en-US" sz="2000" b="1" dirty="0">
              <a:solidFill>
                <a:srgbClr val="FF0000"/>
              </a:solidFill>
            </a:endParaRPr>
          </a:p>
          <a:p>
            <a:pPr marL="800100" lvl="1" indent="-342900">
              <a:buFont typeface="Wingdings" panose="05000000000000000000" pitchFamily="2" charset="2"/>
              <a:buChar char="§"/>
            </a:pPr>
            <a:r>
              <a:rPr lang="en-US" sz="2000" dirty="0">
                <a:solidFill>
                  <a:srgbClr val="000080"/>
                </a:solidFill>
              </a:rPr>
              <a:t>More energy efficient, reducing noise, cost and pollution.</a:t>
            </a:r>
          </a:p>
          <a:p>
            <a:pPr lvl="1"/>
            <a:r>
              <a:rPr lang="en-US" sz="2000" dirty="0">
                <a:solidFill>
                  <a:srgbClr val="000080"/>
                </a:solidFill>
              </a:rPr>
              <a:t>Increased demand for connectors and assemblies in immersion</a:t>
            </a:r>
          </a:p>
          <a:p>
            <a:pPr lvl="1"/>
            <a:r>
              <a:rPr lang="en-US" sz="2000" dirty="0">
                <a:solidFill>
                  <a:srgbClr val="000080"/>
                </a:solidFill>
              </a:rPr>
              <a:t>cooled systems.</a:t>
            </a:r>
          </a:p>
          <a:p>
            <a:pPr lvl="1"/>
            <a:endParaRPr lang="en-US" sz="2000" dirty="0">
              <a:solidFill>
                <a:srgbClr val="000080"/>
              </a:solidFill>
            </a:endParaRPr>
          </a:p>
          <a:p>
            <a:pPr>
              <a:buFont typeface="Wingdings" pitchFamily="2" charset="2"/>
              <a:buChar char="v"/>
            </a:pPr>
            <a:r>
              <a:rPr lang="en-US" sz="2000" b="1" dirty="0">
                <a:solidFill>
                  <a:srgbClr val="000080"/>
                </a:solidFill>
              </a:rPr>
              <a:t>Silicon Photonics </a:t>
            </a:r>
          </a:p>
          <a:p>
            <a:pPr marL="800100" lvl="1" indent="-342900">
              <a:buFont typeface="Wingdings" panose="05000000000000000000" pitchFamily="2" charset="2"/>
              <a:buChar char="§"/>
            </a:pPr>
            <a:r>
              <a:rPr lang="en-US" sz="2000" dirty="0">
                <a:solidFill>
                  <a:srgbClr val="000080"/>
                </a:solidFill>
              </a:rPr>
              <a:t>AI workloads and machine learning is increasing the</a:t>
            </a:r>
          </a:p>
          <a:p>
            <a:pPr lvl="1"/>
            <a:r>
              <a:rPr lang="en-US" sz="2000" dirty="0">
                <a:solidFill>
                  <a:srgbClr val="000080"/>
                </a:solidFill>
              </a:rPr>
              <a:t>cost and performance advantages of silicon photonics</a:t>
            </a:r>
            <a:endParaRPr lang="en-US" sz="1400" dirty="0">
              <a:solidFill>
                <a:srgbClr val="000080"/>
              </a:solidFill>
            </a:endParaRPr>
          </a:p>
        </p:txBody>
      </p:sp>
    </p:spTree>
    <p:extLst>
      <p:ext uri="{BB962C8B-B14F-4D97-AF65-F5344CB8AC3E}">
        <p14:creationId xmlns:p14="http://schemas.microsoft.com/office/powerpoint/2010/main" val="2683817015"/>
      </p:ext>
    </p:extLst>
  </p:cSld>
  <p:clrMapOvr>
    <a:masterClrMapping/>
  </p:clrMapOvr>
  <p:transition spd="slow">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9892C-AE38-ADE2-8651-C1B814D3513A}"/>
            </a:ext>
          </a:extLst>
        </p:cNvPr>
        <p:cNvGrpSpPr/>
        <p:nvPr/>
      </p:nvGrpSpPr>
      <p:grpSpPr>
        <a:xfrm>
          <a:off x="0" y="0"/>
          <a:ext cx="0" cy="0"/>
          <a:chOff x="0" y="0"/>
          <a:chExt cx="0" cy="0"/>
        </a:xfrm>
      </p:grpSpPr>
      <p:pic>
        <p:nvPicPr>
          <p:cNvPr id="21506" name="Picture 2" descr="bishop_wo_globe_new+">
            <a:extLst>
              <a:ext uri="{FF2B5EF4-FFF2-40B4-BE49-F238E27FC236}">
                <a16:creationId xmlns:a16="http://schemas.microsoft.com/office/drawing/2014/main" id="{8ADBF265-5210-7523-4AF8-C2E22688A311}"/>
              </a:ext>
            </a:extLst>
          </p:cNvPr>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21507" name="Rectangle 3">
            <a:extLst>
              <a:ext uri="{FF2B5EF4-FFF2-40B4-BE49-F238E27FC236}">
                <a16:creationId xmlns:a16="http://schemas.microsoft.com/office/drawing/2014/main" id="{C8D4CE6E-CE5A-6A15-5272-CFE3A75D0B51}"/>
              </a:ext>
            </a:extLst>
          </p:cNvPr>
          <p:cNvSpPr>
            <a:spLocks noGrp="1" noChangeArrowheads="1"/>
          </p:cNvSpPr>
          <p:nvPr>
            <p:ph type="title"/>
          </p:nvPr>
        </p:nvSpPr>
        <p:spPr>
          <a:xfrm>
            <a:off x="0" y="76200"/>
            <a:ext cx="9067800" cy="10668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Key Technology Trends </a:t>
            </a:r>
            <a:r>
              <a:rPr lang="en-US" sz="2000" dirty="0">
                <a:solidFill>
                  <a:srgbClr val="000080"/>
                </a:solidFill>
                <a:latin typeface="Arial" pitchFamily="34" charset="0"/>
              </a:rPr>
              <a:t>(continued)</a:t>
            </a:r>
            <a:endParaRPr lang="en-US" sz="2000" dirty="0">
              <a:solidFill>
                <a:schemeClr val="accent2"/>
              </a:solidFill>
              <a:latin typeface="Arial" pitchFamily="34" charset="0"/>
            </a:endParaRPr>
          </a:p>
        </p:txBody>
      </p:sp>
      <p:sp>
        <p:nvSpPr>
          <p:cNvPr id="2" name="TextBox 1">
            <a:extLst>
              <a:ext uri="{FF2B5EF4-FFF2-40B4-BE49-F238E27FC236}">
                <a16:creationId xmlns:a16="http://schemas.microsoft.com/office/drawing/2014/main" id="{E0CB79E1-3FBD-4617-20C4-F127FFFF3BF8}"/>
              </a:ext>
            </a:extLst>
          </p:cNvPr>
          <p:cNvSpPr txBox="1"/>
          <p:nvPr/>
        </p:nvSpPr>
        <p:spPr>
          <a:xfrm>
            <a:off x="382587" y="1828800"/>
            <a:ext cx="8321958" cy="4431983"/>
          </a:xfrm>
          <a:prstGeom prst="rect">
            <a:avLst/>
          </a:prstGeom>
          <a:noFill/>
        </p:spPr>
        <p:txBody>
          <a:bodyPr wrap="none" rtlCol="0">
            <a:spAutoFit/>
          </a:bodyPr>
          <a:lstStyle/>
          <a:p>
            <a:pPr marL="342900" indent="-342900">
              <a:buFont typeface="Wingdings" panose="05000000000000000000" pitchFamily="2" charset="2"/>
              <a:buChar char="v"/>
            </a:pPr>
            <a:r>
              <a:rPr lang="en-US" sz="2000" dirty="0">
                <a:solidFill>
                  <a:srgbClr val="000080"/>
                </a:solidFill>
              </a:rPr>
              <a:t> </a:t>
            </a:r>
            <a:r>
              <a:rPr lang="en-US" sz="2000" b="1" dirty="0">
                <a:solidFill>
                  <a:srgbClr val="000080"/>
                </a:solidFill>
              </a:rPr>
              <a:t>Miniaturization</a:t>
            </a:r>
          </a:p>
          <a:p>
            <a:pPr marL="800100" lvl="1" indent="-342900">
              <a:buFont typeface="Wingdings" panose="05000000000000000000" pitchFamily="2" charset="2"/>
              <a:buChar char="§"/>
            </a:pPr>
            <a:r>
              <a:rPr lang="en-US" sz="2000" dirty="0">
                <a:solidFill>
                  <a:srgbClr val="000080"/>
                </a:solidFill>
              </a:rPr>
              <a:t>The need for smaller, lighter and more energy efficient devices is</a:t>
            </a:r>
          </a:p>
          <a:p>
            <a:pPr lvl="1"/>
            <a:r>
              <a:rPr lang="en-US" sz="2000" dirty="0">
                <a:solidFill>
                  <a:srgbClr val="000080"/>
                </a:solidFill>
              </a:rPr>
              <a:t>creating a demand for these same characteristic in connectors.</a:t>
            </a:r>
          </a:p>
          <a:p>
            <a:endParaRPr lang="en-US" sz="2000" b="1" dirty="0">
              <a:solidFill>
                <a:srgbClr val="000080"/>
              </a:solidFill>
            </a:endParaRPr>
          </a:p>
          <a:p>
            <a:pPr>
              <a:buFont typeface="Wingdings" pitchFamily="2" charset="2"/>
              <a:buChar char="v"/>
            </a:pPr>
            <a:r>
              <a:rPr lang="en-US" sz="2000" b="1" dirty="0">
                <a:solidFill>
                  <a:srgbClr val="000080"/>
                </a:solidFill>
              </a:rPr>
              <a:t> Faster Data Rates</a:t>
            </a:r>
            <a:endParaRPr lang="en-US" sz="2000" b="1" dirty="0">
              <a:solidFill>
                <a:srgbClr val="FF0000"/>
              </a:solidFill>
            </a:endParaRPr>
          </a:p>
          <a:p>
            <a:pPr marL="800100" lvl="1" indent="-342900">
              <a:buFont typeface="Wingdings" panose="05000000000000000000" pitchFamily="2" charset="2"/>
              <a:buChar char="§"/>
            </a:pPr>
            <a:r>
              <a:rPr lang="en-US" sz="2000" dirty="0">
                <a:solidFill>
                  <a:srgbClr val="002060"/>
                </a:solidFill>
              </a:rPr>
              <a:t>Driven by the widespread adoption of “digital twins”.</a:t>
            </a:r>
          </a:p>
          <a:p>
            <a:pPr lvl="1"/>
            <a:endParaRPr lang="en-US" sz="800" dirty="0">
              <a:solidFill>
                <a:srgbClr val="002060"/>
              </a:solidFill>
            </a:endParaRPr>
          </a:p>
          <a:p>
            <a:pPr marL="800100" lvl="1" indent="-342900">
              <a:buFont typeface="Wingdings" panose="05000000000000000000" pitchFamily="2" charset="2"/>
              <a:buChar char="§"/>
            </a:pPr>
            <a:r>
              <a:rPr lang="en-US" sz="2000" dirty="0">
                <a:solidFill>
                  <a:srgbClr val="002060"/>
                </a:solidFill>
              </a:rPr>
              <a:t>It has been predicted that by 2030, datacom infrastructure will</a:t>
            </a:r>
          </a:p>
          <a:p>
            <a:pPr lvl="1"/>
            <a:r>
              <a:rPr lang="en-US" sz="2000" dirty="0">
                <a:solidFill>
                  <a:srgbClr val="002060"/>
                </a:solidFill>
              </a:rPr>
              <a:t>be operating at twice the current rate of 112 Gbps, forcing the</a:t>
            </a:r>
          </a:p>
          <a:p>
            <a:pPr lvl="1"/>
            <a:r>
              <a:rPr lang="en-US" sz="2000" dirty="0">
                <a:solidFill>
                  <a:srgbClr val="002060"/>
                </a:solidFill>
              </a:rPr>
              <a:t>need for 224 Gbps-PAM 4 products.</a:t>
            </a:r>
          </a:p>
          <a:p>
            <a:pPr lvl="1"/>
            <a:endParaRPr lang="en-US" sz="2000" dirty="0">
              <a:solidFill>
                <a:srgbClr val="000080"/>
              </a:solidFill>
            </a:endParaRPr>
          </a:p>
          <a:p>
            <a:pPr marL="342900" indent="-342900">
              <a:buFont typeface="Wingdings" panose="05000000000000000000" pitchFamily="2" charset="2"/>
              <a:buChar char="v"/>
            </a:pPr>
            <a:r>
              <a:rPr lang="en-US" sz="2000" b="1" dirty="0">
                <a:solidFill>
                  <a:srgbClr val="000080"/>
                </a:solidFill>
              </a:rPr>
              <a:t>Network Automation</a:t>
            </a:r>
          </a:p>
          <a:p>
            <a:pPr marL="800100" lvl="1" indent="-342900">
              <a:buFont typeface="Wingdings" panose="05000000000000000000" pitchFamily="2" charset="2"/>
              <a:buChar char="§"/>
            </a:pPr>
            <a:r>
              <a:rPr lang="en-US" sz="2000" dirty="0">
                <a:solidFill>
                  <a:srgbClr val="002060"/>
                </a:solidFill>
              </a:rPr>
              <a:t>Streamlining of network operations for improved efficiency, </a:t>
            </a:r>
          </a:p>
          <a:p>
            <a:pPr lvl="1"/>
            <a:r>
              <a:rPr lang="en-US" sz="2000" dirty="0">
                <a:solidFill>
                  <a:srgbClr val="002060"/>
                </a:solidFill>
              </a:rPr>
              <a:t>reliability, and reduction of human errors.</a:t>
            </a:r>
          </a:p>
          <a:p>
            <a:endParaRPr lang="en-US" sz="1400" dirty="0">
              <a:solidFill>
                <a:srgbClr val="000080"/>
              </a:solidFill>
            </a:endParaRPr>
          </a:p>
        </p:txBody>
      </p:sp>
    </p:spTree>
    <p:extLst>
      <p:ext uri="{BB962C8B-B14F-4D97-AF65-F5344CB8AC3E}">
        <p14:creationId xmlns:p14="http://schemas.microsoft.com/office/powerpoint/2010/main" val="1242013738"/>
      </p:ext>
    </p:extLst>
  </p:cSld>
  <p:clrMapOvr>
    <a:masterClrMapping/>
  </p:clrMapOvr>
  <p:transition spd="slow">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bishop_wo_globe_new+"/>
          <p:cNvPicPr>
            <a:picLocks noChangeAspect="1" noChangeArrowheads="1"/>
          </p:cNvPicPr>
          <p:nvPr/>
        </p:nvPicPr>
        <p:blipFill>
          <a:blip r:embed="rId3" cstate="print"/>
          <a:srcRect/>
          <a:stretch>
            <a:fillRect/>
          </a:stretch>
        </p:blipFill>
        <p:spPr bwMode="auto">
          <a:xfrm>
            <a:off x="5613400" y="6096000"/>
            <a:ext cx="3149600" cy="427037"/>
          </a:xfrm>
          <a:prstGeom prst="rect">
            <a:avLst/>
          </a:prstGeom>
          <a:noFill/>
          <a:ln w="9525">
            <a:noFill/>
            <a:miter lim="800000"/>
            <a:headEnd/>
            <a:tailEnd/>
          </a:ln>
        </p:spPr>
      </p:pic>
      <p:sp>
        <p:nvSpPr>
          <p:cNvPr id="8195" name="Rectangle 3"/>
          <p:cNvSpPr>
            <a:spLocks noGrp="1" noChangeArrowheads="1"/>
          </p:cNvSpPr>
          <p:nvPr>
            <p:ph type="title"/>
          </p:nvPr>
        </p:nvSpPr>
        <p:spPr>
          <a:xfrm>
            <a:off x="0" y="76200"/>
            <a:ext cx="9067800" cy="1066800"/>
          </a:xfrm>
          <a:noFill/>
        </p:spPr>
        <p:txBody>
          <a:bodyPr/>
          <a:lstStyle/>
          <a:p>
            <a:pPr eaLnBrk="1" hangingPunct="1"/>
            <a:r>
              <a:rPr lang="en-US" sz="3200" dirty="0">
                <a:solidFill>
                  <a:srgbClr val="000080"/>
                </a:solidFill>
                <a:latin typeface="Arial" pitchFamily="34" charset="0"/>
              </a:rPr>
              <a:t>Global Connector Industry</a:t>
            </a:r>
            <a:endParaRPr lang="en-US" sz="1600" dirty="0">
              <a:solidFill>
                <a:schemeClr val="accent2"/>
              </a:solidFill>
              <a:latin typeface="Arial" pitchFamily="34" charset="0"/>
            </a:endParaRPr>
          </a:p>
        </p:txBody>
      </p:sp>
      <p:sp>
        <p:nvSpPr>
          <p:cNvPr id="5" name="TextBox 4"/>
          <p:cNvSpPr txBox="1"/>
          <p:nvPr/>
        </p:nvSpPr>
        <p:spPr>
          <a:xfrm>
            <a:off x="1066800" y="2096006"/>
            <a:ext cx="7010400" cy="3046988"/>
          </a:xfrm>
          <a:prstGeom prst="rect">
            <a:avLst/>
          </a:prstGeom>
          <a:noFill/>
        </p:spPr>
        <p:txBody>
          <a:bodyPr wrap="square" rtlCol="0">
            <a:spAutoFit/>
          </a:bodyPr>
          <a:lstStyle/>
          <a:p>
            <a:pPr>
              <a:buFont typeface="Wingdings" pitchFamily="2" charset="2"/>
              <a:buChar char="v"/>
            </a:pPr>
            <a:r>
              <a:rPr lang="en-US" dirty="0">
                <a:solidFill>
                  <a:srgbClr val="002060"/>
                </a:solidFill>
              </a:rPr>
              <a:t> Bishop &amp; Associates, Inc.</a:t>
            </a:r>
          </a:p>
          <a:p>
            <a:endParaRPr lang="en-US" dirty="0">
              <a:solidFill>
                <a:srgbClr val="002060"/>
              </a:solidFill>
            </a:endParaRPr>
          </a:p>
          <a:p>
            <a:pPr indent="274320">
              <a:buFont typeface="Wingdings" pitchFamily="2" charset="2"/>
              <a:buChar char="v"/>
            </a:pPr>
            <a:r>
              <a:rPr lang="en-US" dirty="0">
                <a:solidFill>
                  <a:srgbClr val="002060"/>
                </a:solidFill>
              </a:rPr>
              <a:t> Global Connector 2023 and 2024 Industry Performance.</a:t>
            </a:r>
          </a:p>
          <a:p>
            <a:pPr>
              <a:buFont typeface="Wingdings" pitchFamily="2" charset="2"/>
              <a:buChar char="v"/>
            </a:pPr>
            <a:endParaRPr lang="en-US" dirty="0">
              <a:solidFill>
                <a:srgbClr val="002060"/>
              </a:solidFill>
            </a:endParaRPr>
          </a:p>
          <a:p>
            <a:pPr>
              <a:buFont typeface="Wingdings" pitchFamily="2" charset="2"/>
              <a:buChar char="v"/>
            </a:pPr>
            <a:r>
              <a:rPr lang="en-US" dirty="0">
                <a:solidFill>
                  <a:srgbClr val="002060"/>
                </a:solidFill>
              </a:rPr>
              <a:t> Global Connector Industry Trends.</a:t>
            </a:r>
          </a:p>
          <a:p>
            <a:pPr>
              <a:buFont typeface="Wingdings" pitchFamily="2" charset="2"/>
              <a:buChar char="v"/>
            </a:pPr>
            <a:endParaRPr lang="en-US" dirty="0">
              <a:solidFill>
                <a:srgbClr val="002060"/>
              </a:solidFill>
            </a:endParaRPr>
          </a:p>
          <a:p>
            <a:pPr>
              <a:buFont typeface="Wingdings" pitchFamily="2" charset="2"/>
              <a:buChar char="v"/>
            </a:pPr>
            <a:r>
              <a:rPr lang="en-US" dirty="0">
                <a:solidFill>
                  <a:srgbClr val="002060"/>
                </a:solidFill>
              </a:rPr>
              <a:t> Global Connector 2024 Industry Review.</a:t>
            </a:r>
          </a:p>
        </p:txBody>
      </p:sp>
    </p:spTree>
  </p:cSld>
  <p:clrMapOvr>
    <a:masterClrMapping/>
  </p:clrMapOvr>
  <p:transition spd="slow">
    <p:diamon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bishop_wo_globe_new+"/>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24579" name="Rectangle 3"/>
          <p:cNvSpPr>
            <a:spLocks noGrp="1" noChangeArrowheads="1"/>
          </p:cNvSpPr>
          <p:nvPr>
            <p:ph type="title"/>
          </p:nvPr>
        </p:nvSpPr>
        <p:spPr>
          <a:xfrm>
            <a:off x="0" y="293688"/>
            <a:ext cx="9067800" cy="7620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Review</a:t>
            </a:r>
            <a:endParaRPr lang="en-US" sz="2400" dirty="0">
              <a:solidFill>
                <a:schemeClr val="accent2"/>
              </a:solidFill>
              <a:latin typeface="Arial" pitchFamily="34" charset="0"/>
            </a:endParaRPr>
          </a:p>
        </p:txBody>
      </p:sp>
      <p:sp>
        <p:nvSpPr>
          <p:cNvPr id="9220" name="Rectangle 5"/>
          <p:cNvSpPr>
            <a:spLocks noChangeArrowheads="1"/>
          </p:cNvSpPr>
          <p:nvPr/>
        </p:nvSpPr>
        <p:spPr bwMode="auto">
          <a:xfrm>
            <a:off x="647700" y="1752600"/>
            <a:ext cx="7848600" cy="5970865"/>
          </a:xfrm>
          <a:prstGeom prst="rect">
            <a:avLst/>
          </a:prstGeom>
          <a:noFill/>
          <a:ln w="9525">
            <a:noFill/>
            <a:miter lim="800000"/>
            <a:headEnd/>
            <a:tailEnd/>
          </a:ln>
        </p:spPr>
        <p:txBody>
          <a:bodyPr wrap="square">
            <a:spAutoFit/>
          </a:bodyPr>
          <a:lstStyle/>
          <a:p>
            <a:pPr>
              <a:buFont typeface="Wingdings" pitchFamily="2" charset="2"/>
              <a:buChar char="v"/>
              <a:defRPr/>
            </a:pPr>
            <a:r>
              <a:rPr lang="en-US" sz="2000" dirty="0">
                <a:solidFill>
                  <a:srgbClr val="000080"/>
                </a:solidFill>
                <a:latin typeface="Arial" charset="0"/>
              </a:rPr>
              <a:t> </a:t>
            </a:r>
            <a:r>
              <a:rPr lang="en-US" sz="1800" b="1" dirty="0">
                <a:solidFill>
                  <a:srgbClr val="000080"/>
                </a:solidFill>
                <a:latin typeface="Arial" charset="0"/>
              </a:rPr>
              <a:t>Connector Prices  </a:t>
            </a:r>
          </a:p>
          <a:p>
            <a:pPr marL="742950" lvl="1" indent="-285750">
              <a:buFont typeface="Wingdings" panose="05000000000000000000" pitchFamily="2" charset="2"/>
              <a:buChar char="§"/>
              <a:defRPr/>
            </a:pPr>
            <a:r>
              <a:rPr lang="en-US" sz="1800" dirty="0">
                <a:solidFill>
                  <a:srgbClr val="000080"/>
                </a:solidFill>
                <a:latin typeface="Arial" charset="0"/>
              </a:rPr>
              <a:t>Last six months, increased slightly.</a:t>
            </a:r>
          </a:p>
          <a:p>
            <a:pPr marL="742950" lvl="1" indent="-285750">
              <a:buFont typeface="Wingdings" panose="05000000000000000000" pitchFamily="2" charset="2"/>
              <a:buChar char="§"/>
              <a:defRPr/>
            </a:pPr>
            <a:r>
              <a:rPr lang="en-US" sz="1800" dirty="0">
                <a:solidFill>
                  <a:srgbClr val="000080"/>
                </a:solidFill>
                <a:latin typeface="Arial" charset="0"/>
              </a:rPr>
              <a:t>Next six months, continue to increase moderately.</a:t>
            </a:r>
          </a:p>
          <a:p>
            <a:pPr lvl="1">
              <a:defRPr/>
            </a:pPr>
            <a:endParaRPr lang="en-US" sz="1400" dirty="0">
              <a:solidFill>
                <a:srgbClr val="000080"/>
              </a:solidFill>
              <a:latin typeface="Arial" charset="0"/>
            </a:endParaRPr>
          </a:p>
          <a:p>
            <a:pPr>
              <a:buFont typeface="Wingdings" pitchFamily="2" charset="2"/>
              <a:buChar char="v"/>
              <a:defRPr/>
            </a:pPr>
            <a:r>
              <a:rPr lang="en-US" sz="1800" b="1" dirty="0">
                <a:solidFill>
                  <a:srgbClr val="000080"/>
                </a:solidFill>
                <a:latin typeface="Arial" charset="0"/>
              </a:rPr>
              <a:t>Connector Raw Material Prices </a:t>
            </a:r>
          </a:p>
          <a:p>
            <a:pPr marL="742950" lvl="1" indent="-285750">
              <a:buFont typeface="Wingdings" panose="05000000000000000000" pitchFamily="2" charset="2"/>
              <a:buChar char="§"/>
              <a:defRPr/>
            </a:pPr>
            <a:r>
              <a:rPr lang="en-US" sz="1800" dirty="0">
                <a:solidFill>
                  <a:srgbClr val="000080"/>
                </a:solidFill>
                <a:latin typeface="Arial" charset="0"/>
              </a:rPr>
              <a:t>Increase in Raw Materials and Overhead Charges</a:t>
            </a:r>
          </a:p>
          <a:p>
            <a:pPr lvl="1">
              <a:defRPr/>
            </a:pPr>
            <a:r>
              <a:rPr lang="en-US" sz="1800" dirty="0">
                <a:solidFill>
                  <a:srgbClr val="000080"/>
                </a:solidFill>
                <a:latin typeface="Arial" charset="0"/>
              </a:rPr>
              <a:t>6% Weighted Increase YOY 2</a:t>
            </a:r>
            <a:r>
              <a:rPr lang="en-US" sz="1800" baseline="30000" dirty="0">
                <a:solidFill>
                  <a:srgbClr val="000080"/>
                </a:solidFill>
                <a:latin typeface="Arial" charset="0"/>
              </a:rPr>
              <a:t>nd</a:t>
            </a:r>
            <a:r>
              <a:rPr lang="en-US" sz="1800" dirty="0">
                <a:solidFill>
                  <a:srgbClr val="000080"/>
                </a:solidFill>
                <a:latin typeface="Arial" charset="0"/>
              </a:rPr>
              <a:t> Qtr. </a:t>
            </a:r>
          </a:p>
          <a:p>
            <a:pPr marL="742950" lvl="1" indent="-285750">
              <a:buFont typeface="Wingdings" panose="05000000000000000000" pitchFamily="2" charset="2"/>
              <a:buChar char="§"/>
              <a:defRPr/>
            </a:pPr>
            <a:r>
              <a:rPr lang="en-US" sz="1800" dirty="0">
                <a:solidFill>
                  <a:srgbClr val="000080"/>
                </a:solidFill>
                <a:latin typeface="Arial" charset="0"/>
              </a:rPr>
              <a:t>Key concern surrounding trade restrictions.</a:t>
            </a:r>
          </a:p>
          <a:p>
            <a:pPr>
              <a:defRPr/>
            </a:pPr>
            <a:endParaRPr lang="en-US" sz="1800" b="1" dirty="0">
              <a:solidFill>
                <a:srgbClr val="000080"/>
              </a:solidFill>
              <a:latin typeface="Arial" charset="0"/>
            </a:endParaRPr>
          </a:p>
          <a:p>
            <a:pPr>
              <a:buFont typeface="Wingdings" pitchFamily="2" charset="2"/>
              <a:buChar char="v"/>
              <a:defRPr/>
            </a:pPr>
            <a:r>
              <a:rPr lang="en-US" sz="1800" b="1" dirty="0">
                <a:solidFill>
                  <a:srgbClr val="000080"/>
                </a:solidFill>
                <a:latin typeface="Arial" charset="0"/>
              </a:rPr>
              <a:t>Lead Times</a:t>
            </a:r>
          </a:p>
          <a:p>
            <a:pPr marL="742950" lvl="1" indent="-285750">
              <a:buFont typeface="Wingdings" panose="05000000000000000000" pitchFamily="2" charset="2"/>
              <a:buChar char="§"/>
              <a:defRPr/>
            </a:pPr>
            <a:r>
              <a:rPr lang="en-US" sz="1800" dirty="0">
                <a:solidFill>
                  <a:srgbClr val="000080"/>
                </a:solidFill>
                <a:latin typeface="Arial" charset="0"/>
              </a:rPr>
              <a:t>Since the beginning of the year, lead times have dropped approximately one week (8 weeks to 7 weeks). Anticipated to increase only slightly through the balance of 2024.</a:t>
            </a:r>
          </a:p>
          <a:p>
            <a:pPr lvl="1">
              <a:defRPr/>
            </a:pPr>
            <a:endParaRPr lang="en-US" sz="1800" dirty="0">
              <a:solidFill>
                <a:srgbClr val="000080"/>
              </a:solidFill>
              <a:latin typeface="Arial" charset="0"/>
            </a:endParaRPr>
          </a:p>
          <a:p>
            <a:pPr>
              <a:buFont typeface="Wingdings" pitchFamily="2" charset="2"/>
              <a:buChar char="v"/>
              <a:defRPr/>
            </a:pPr>
            <a:r>
              <a:rPr lang="en-US" sz="1800" b="1" dirty="0">
                <a:solidFill>
                  <a:srgbClr val="000080"/>
                </a:solidFill>
                <a:latin typeface="Arial" charset="0"/>
              </a:rPr>
              <a:t>Connector Confidence</a:t>
            </a:r>
          </a:p>
          <a:p>
            <a:pPr marL="742950" lvl="1" indent="-285750">
              <a:buFont typeface="Wingdings" panose="05000000000000000000" pitchFamily="2" charset="2"/>
              <a:buChar char="§"/>
              <a:defRPr/>
            </a:pPr>
            <a:r>
              <a:rPr lang="en-US" sz="1800" dirty="0">
                <a:solidFill>
                  <a:srgbClr val="000080"/>
                </a:solidFill>
                <a:latin typeface="Arial" charset="0"/>
              </a:rPr>
              <a:t>49.7 down from 2</a:t>
            </a:r>
            <a:r>
              <a:rPr lang="en-US" sz="1800" baseline="30000" dirty="0">
                <a:solidFill>
                  <a:srgbClr val="000080"/>
                </a:solidFill>
                <a:latin typeface="Arial" charset="0"/>
              </a:rPr>
              <a:t>nd</a:t>
            </a:r>
            <a:r>
              <a:rPr lang="en-US" sz="1800" dirty="0">
                <a:solidFill>
                  <a:srgbClr val="000080"/>
                </a:solidFill>
                <a:latin typeface="Arial" charset="0"/>
              </a:rPr>
              <a:t> quarter</a:t>
            </a:r>
            <a:r>
              <a:rPr lang="en-US" sz="1800" dirty="0">
                <a:solidFill>
                  <a:srgbClr val="000080"/>
                </a:solidFill>
                <a:cs typeface="Arial" panose="020B0604020202020204" pitchFamily="34" charset="0"/>
              </a:rPr>
              <a:t>. ≥ 5</a:t>
            </a:r>
            <a:r>
              <a:rPr lang="en-US" sz="1800" dirty="0">
                <a:solidFill>
                  <a:srgbClr val="000080"/>
                </a:solidFill>
                <a:ea typeface="Cambria Math" panose="02040503050406030204" pitchFamily="18" charset="0"/>
                <a:cs typeface="Arial" panose="020B0604020202020204" pitchFamily="34" charset="0"/>
              </a:rPr>
              <a:t>0 positive</a:t>
            </a:r>
            <a:endParaRPr lang="en-US" sz="1800" dirty="0">
              <a:solidFill>
                <a:srgbClr val="000080"/>
              </a:solidFill>
              <a:cs typeface="Arial" panose="020B0604020202020204" pitchFamily="34" charset="0"/>
            </a:endParaRPr>
          </a:p>
          <a:p>
            <a:pPr marL="742950" lvl="1" indent="-285750">
              <a:buFont typeface="Wingdings" panose="05000000000000000000" pitchFamily="2" charset="2"/>
              <a:buChar char="§"/>
              <a:defRPr/>
            </a:pPr>
            <a:r>
              <a:rPr lang="en-US" sz="1800" dirty="0">
                <a:solidFill>
                  <a:srgbClr val="000080"/>
                </a:solidFill>
                <a:latin typeface="Arial" charset="0"/>
              </a:rPr>
              <a:t>Present is 43.7 Future is 56.5.</a:t>
            </a:r>
          </a:p>
          <a:p>
            <a:pPr lvl="1">
              <a:defRPr/>
            </a:pPr>
            <a:endParaRPr lang="en-US" sz="1400" b="1" dirty="0">
              <a:solidFill>
                <a:srgbClr val="000080"/>
              </a:solidFill>
              <a:latin typeface="Arial" charset="0"/>
            </a:endParaRPr>
          </a:p>
          <a:p>
            <a:pPr>
              <a:defRPr/>
            </a:pPr>
            <a:endParaRPr lang="en-US" sz="1400" dirty="0">
              <a:solidFill>
                <a:srgbClr val="000080"/>
              </a:solidFill>
              <a:latin typeface="Arial" charset="0"/>
            </a:endParaRPr>
          </a:p>
          <a:p>
            <a:pPr>
              <a:defRPr/>
            </a:pPr>
            <a:endParaRPr lang="en-US" sz="1800" dirty="0">
              <a:solidFill>
                <a:srgbClr val="000080"/>
              </a:solidFill>
              <a:latin typeface="Arial" charset="0"/>
            </a:endParaRPr>
          </a:p>
          <a:p>
            <a:pPr lvl="1">
              <a:defRPr/>
            </a:pPr>
            <a:endParaRPr lang="en-US" sz="1400" dirty="0">
              <a:solidFill>
                <a:srgbClr val="000080"/>
              </a:solidFill>
              <a:latin typeface="Arial" charset="0"/>
            </a:endParaRPr>
          </a:p>
          <a:p>
            <a:pPr>
              <a:defRPr/>
            </a:pPr>
            <a:endParaRPr lang="en-US" sz="1800" dirty="0">
              <a:solidFill>
                <a:srgbClr val="000080"/>
              </a:solidFill>
              <a:latin typeface="Arial" charset="0"/>
            </a:endParaRPr>
          </a:p>
        </p:txBody>
      </p:sp>
    </p:spTree>
  </p:cSld>
  <p:clrMapOvr>
    <a:masterClrMapping/>
  </p:clrMapOvr>
  <p:transition spd="slow">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139BA-E8B9-3985-32C8-11C5B26FDD1A}"/>
            </a:ext>
          </a:extLst>
        </p:cNvPr>
        <p:cNvGrpSpPr/>
        <p:nvPr/>
      </p:nvGrpSpPr>
      <p:grpSpPr>
        <a:xfrm>
          <a:off x="0" y="0"/>
          <a:ext cx="0" cy="0"/>
          <a:chOff x="0" y="0"/>
          <a:chExt cx="0" cy="0"/>
        </a:xfrm>
      </p:grpSpPr>
      <p:pic>
        <p:nvPicPr>
          <p:cNvPr id="24578" name="Picture 2" descr="bishop_wo_globe_new+">
            <a:extLst>
              <a:ext uri="{FF2B5EF4-FFF2-40B4-BE49-F238E27FC236}">
                <a16:creationId xmlns:a16="http://schemas.microsoft.com/office/drawing/2014/main" id="{748D3794-FEE4-E5BC-043E-1F3EEA60EB4B}"/>
              </a:ext>
            </a:extLst>
          </p:cNvPr>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24579" name="Rectangle 3">
            <a:extLst>
              <a:ext uri="{FF2B5EF4-FFF2-40B4-BE49-F238E27FC236}">
                <a16:creationId xmlns:a16="http://schemas.microsoft.com/office/drawing/2014/main" id="{0687EED6-3BFC-36C7-8CF2-561A7E5AF33C}"/>
              </a:ext>
            </a:extLst>
          </p:cNvPr>
          <p:cNvSpPr>
            <a:spLocks noGrp="1" noChangeArrowheads="1"/>
          </p:cNvSpPr>
          <p:nvPr>
            <p:ph type="title"/>
          </p:nvPr>
        </p:nvSpPr>
        <p:spPr>
          <a:xfrm>
            <a:off x="76200" y="307258"/>
            <a:ext cx="9067800" cy="7620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Review </a:t>
            </a:r>
            <a:r>
              <a:rPr lang="en-US" sz="2000" dirty="0">
                <a:solidFill>
                  <a:srgbClr val="000080"/>
                </a:solidFill>
                <a:latin typeface="Arial" pitchFamily="34" charset="0"/>
              </a:rPr>
              <a:t>(continued)</a:t>
            </a:r>
            <a:br>
              <a:rPr lang="en-US" sz="3200" dirty="0">
                <a:solidFill>
                  <a:srgbClr val="000080"/>
                </a:solidFill>
                <a:latin typeface="Arial" pitchFamily="34" charset="0"/>
              </a:rPr>
            </a:br>
            <a:endParaRPr lang="en-US" sz="2400" dirty="0">
              <a:solidFill>
                <a:schemeClr val="accent2"/>
              </a:solidFill>
              <a:latin typeface="Arial" pitchFamily="34" charset="0"/>
            </a:endParaRPr>
          </a:p>
        </p:txBody>
      </p:sp>
      <p:sp>
        <p:nvSpPr>
          <p:cNvPr id="9220" name="Rectangle 5">
            <a:extLst>
              <a:ext uri="{FF2B5EF4-FFF2-40B4-BE49-F238E27FC236}">
                <a16:creationId xmlns:a16="http://schemas.microsoft.com/office/drawing/2014/main" id="{F936F275-C6B3-E6F5-2CE5-6A01B8AC5B60}"/>
              </a:ext>
            </a:extLst>
          </p:cNvPr>
          <p:cNvSpPr>
            <a:spLocks noChangeArrowheads="1"/>
          </p:cNvSpPr>
          <p:nvPr/>
        </p:nvSpPr>
        <p:spPr bwMode="auto">
          <a:xfrm>
            <a:off x="800100" y="1810983"/>
            <a:ext cx="7734300" cy="4985980"/>
          </a:xfrm>
          <a:prstGeom prst="rect">
            <a:avLst/>
          </a:prstGeom>
          <a:noFill/>
          <a:ln w="9525">
            <a:noFill/>
            <a:miter lim="800000"/>
            <a:headEnd/>
            <a:tailEnd/>
          </a:ln>
        </p:spPr>
        <p:txBody>
          <a:bodyPr wrap="square">
            <a:spAutoFit/>
          </a:bodyPr>
          <a:lstStyle/>
          <a:p>
            <a:pPr>
              <a:buFont typeface="Wingdings" pitchFamily="2" charset="2"/>
              <a:buChar char="v"/>
              <a:defRPr/>
            </a:pPr>
            <a:r>
              <a:rPr lang="en-US" sz="1800" b="1" dirty="0">
                <a:solidFill>
                  <a:srgbClr val="000080"/>
                </a:solidFill>
                <a:latin typeface="Arial" charset="0"/>
              </a:rPr>
              <a:t> Currency Fluctuations</a:t>
            </a:r>
          </a:p>
          <a:p>
            <a:pPr lvl="1">
              <a:buFont typeface="Wingdings" pitchFamily="2" charset="2"/>
              <a:buChar char="§"/>
              <a:defRPr/>
            </a:pPr>
            <a:r>
              <a:rPr lang="en-US" sz="1800" dirty="0">
                <a:solidFill>
                  <a:srgbClr val="000080"/>
                </a:solidFill>
                <a:latin typeface="Arial" charset="0"/>
              </a:rPr>
              <a:t>Influencing Europe’s performance. Also, Japan in 2024.</a:t>
            </a:r>
          </a:p>
          <a:p>
            <a:pPr lvl="1">
              <a:defRPr/>
            </a:pPr>
            <a:endParaRPr lang="en-US" sz="800" dirty="0">
              <a:solidFill>
                <a:srgbClr val="000080"/>
              </a:solidFill>
              <a:latin typeface="Arial" charset="0"/>
            </a:endParaRPr>
          </a:p>
          <a:p>
            <a:pPr lvl="1">
              <a:buFont typeface="Wingdings" pitchFamily="2" charset="2"/>
              <a:buChar char="§"/>
              <a:defRPr/>
            </a:pPr>
            <a:r>
              <a:rPr lang="en-US" sz="1800" dirty="0">
                <a:solidFill>
                  <a:srgbClr val="000080"/>
                </a:solidFill>
                <a:latin typeface="Arial" charset="0"/>
              </a:rPr>
              <a:t>In September, in US dollars, Europe’s connector performance was  -4.9% but +3.9% in local currency (Euros). </a:t>
            </a:r>
          </a:p>
          <a:p>
            <a:pPr>
              <a:defRPr/>
            </a:pPr>
            <a:endParaRPr lang="en-US" sz="1800" b="1" dirty="0">
              <a:solidFill>
                <a:srgbClr val="000080"/>
              </a:solidFill>
              <a:latin typeface="Arial" charset="0"/>
            </a:endParaRPr>
          </a:p>
          <a:p>
            <a:pPr>
              <a:buFont typeface="Wingdings" pitchFamily="2" charset="2"/>
              <a:buChar char="v"/>
              <a:defRPr/>
            </a:pPr>
            <a:r>
              <a:rPr lang="en-US" sz="1800" b="1" dirty="0">
                <a:solidFill>
                  <a:srgbClr val="000080"/>
                </a:solidFill>
                <a:latin typeface="Arial" charset="0"/>
              </a:rPr>
              <a:t> Backlog in Weeks</a:t>
            </a:r>
          </a:p>
          <a:p>
            <a:pPr lvl="1">
              <a:buFont typeface="Wingdings" pitchFamily="2" charset="2"/>
              <a:buChar char="§"/>
              <a:defRPr/>
            </a:pPr>
            <a:r>
              <a:rPr lang="en-US" sz="1800" dirty="0">
                <a:solidFill>
                  <a:srgbClr val="000080"/>
                </a:solidFill>
                <a:latin typeface="Arial" charset="0"/>
              </a:rPr>
              <a:t>End of 3Q24, backlog was at 11.4 weeks.</a:t>
            </a:r>
          </a:p>
          <a:p>
            <a:pPr lvl="1">
              <a:defRPr/>
            </a:pPr>
            <a:endParaRPr lang="en-US" sz="800" dirty="0">
              <a:solidFill>
                <a:srgbClr val="000080"/>
              </a:solidFill>
              <a:latin typeface="Arial" charset="0"/>
            </a:endParaRPr>
          </a:p>
          <a:p>
            <a:pPr lvl="1">
              <a:buFont typeface="Wingdings" pitchFamily="2" charset="2"/>
              <a:buChar char="§"/>
              <a:defRPr/>
            </a:pPr>
            <a:r>
              <a:rPr lang="en-US" sz="1800" dirty="0">
                <a:solidFill>
                  <a:srgbClr val="000080"/>
                </a:solidFill>
                <a:latin typeface="Arial" charset="0"/>
              </a:rPr>
              <a:t>Lowest backlog of 2024. During year, backlog ranged from a low of 11.4 weeks to a high of 14.1 weeks.</a:t>
            </a:r>
          </a:p>
          <a:p>
            <a:pPr lvl="1">
              <a:defRPr/>
            </a:pPr>
            <a:endParaRPr lang="en-US" sz="1800" dirty="0">
              <a:solidFill>
                <a:srgbClr val="000080"/>
              </a:solidFill>
              <a:latin typeface="Arial" charset="0"/>
            </a:endParaRPr>
          </a:p>
          <a:p>
            <a:pPr>
              <a:buFont typeface="Wingdings" pitchFamily="2" charset="2"/>
              <a:buChar char="v"/>
              <a:defRPr/>
            </a:pPr>
            <a:r>
              <a:rPr lang="en-US" sz="1800" b="1" dirty="0">
                <a:solidFill>
                  <a:srgbClr val="000080"/>
                </a:solidFill>
                <a:latin typeface="Arial" charset="0"/>
              </a:rPr>
              <a:t> Acquisitions</a:t>
            </a:r>
          </a:p>
          <a:p>
            <a:pPr lvl="1">
              <a:buFont typeface="Wingdings" pitchFamily="2" charset="2"/>
              <a:buChar char="§"/>
              <a:defRPr/>
            </a:pPr>
            <a:r>
              <a:rPr lang="en-US" sz="1800" dirty="0">
                <a:solidFill>
                  <a:srgbClr val="000080"/>
                </a:solidFill>
                <a:latin typeface="Arial" charset="0"/>
              </a:rPr>
              <a:t>Continue to shape the Industry, 12 through first nine months of 2024.</a:t>
            </a:r>
          </a:p>
          <a:p>
            <a:pPr lvl="1">
              <a:defRPr/>
            </a:pPr>
            <a:endParaRPr lang="en-US" sz="800" dirty="0">
              <a:solidFill>
                <a:srgbClr val="000080"/>
              </a:solidFill>
              <a:latin typeface="Arial" charset="0"/>
            </a:endParaRPr>
          </a:p>
          <a:p>
            <a:pPr lvl="1">
              <a:buFont typeface="Wingdings" pitchFamily="2" charset="2"/>
              <a:buChar char="§"/>
              <a:defRPr/>
            </a:pPr>
            <a:r>
              <a:rPr lang="en-US" sz="1800" dirty="0">
                <a:solidFill>
                  <a:srgbClr val="000080"/>
                </a:solidFill>
                <a:latin typeface="Arial" charset="0"/>
              </a:rPr>
              <a:t>Amphenol key acquirer (87 not including CommScope), followed by TE and Molex.</a:t>
            </a:r>
          </a:p>
          <a:p>
            <a:pPr>
              <a:defRPr/>
            </a:pPr>
            <a:endParaRPr lang="en-US" sz="1800" dirty="0">
              <a:solidFill>
                <a:srgbClr val="000080"/>
              </a:solidFill>
              <a:latin typeface="Arial" charset="0"/>
            </a:endParaRPr>
          </a:p>
          <a:p>
            <a:pPr lvl="1">
              <a:defRPr/>
            </a:pPr>
            <a:endParaRPr lang="en-US" sz="1400" dirty="0">
              <a:solidFill>
                <a:srgbClr val="000080"/>
              </a:solidFill>
              <a:latin typeface="Arial" charset="0"/>
            </a:endParaRPr>
          </a:p>
        </p:txBody>
      </p:sp>
    </p:spTree>
    <p:extLst>
      <p:ext uri="{BB962C8B-B14F-4D97-AF65-F5344CB8AC3E}">
        <p14:creationId xmlns:p14="http://schemas.microsoft.com/office/powerpoint/2010/main" val="4211346210"/>
      </p:ext>
    </p:extLst>
  </p:cSld>
  <p:clrMapOvr>
    <a:masterClrMapping/>
  </p:clrMapOvr>
  <p:transition spd="slow">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D7988-26C8-A3B1-5475-BA9C87A77C45}"/>
            </a:ext>
          </a:extLst>
        </p:cNvPr>
        <p:cNvGrpSpPr/>
        <p:nvPr/>
      </p:nvGrpSpPr>
      <p:grpSpPr>
        <a:xfrm>
          <a:off x="0" y="0"/>
          <a:ext cx="0" cy="0"/>
          <a:chOff x="0" y="0"/>
          <a:chExt cx="0" cy="0"/>
        </a:xfrm>
      </p:grpSpPr>
      <p:pic>
        <p:nvPicPr>
          <p:cNvPr id="24578" name="Picture 2" descr="bishop_wo_globe_new+">
            <a:extLst>
              <a:ext uri="{FF2B5EF4-FFF2-40B4-BE49-F238E27FC236}">
                <a16:creationId xmlns:a16="http://schemas.microsoft.com/office/drawing/2014/main" id="{F7133F88-8049-B878-FA4E-BEC965DEC99B}"/>
              </a:ext>
            </a:extLst>
          </p:cNvPr>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24579" name="Rectangle 3">
            <a:extLst>
              <a:ext uri="{FF2B5EF4-FFF2-40B4-BE49-F238E27FC236}">
                <a16:creationId xmlns:a16="http://schemas.microsoft.com/office/drawing/2014/main" id="{3970571E-FF20-9416-8D05-ABF685D13477}"/>
              </a:ext>
            </a:extLst>
          </p:cNvPr>
          <p:cNvSpPr>
            <a:spLocks noGrp="1" noChangeArrowheads="1"/>
          </p:cNvSpPr>
          <p:nvPr>
            <p:ph type="title"/>
          </p:nvPr>
        </p:nvSpPr>
        <p:spPr>
          <a:xfrm>
            <a:off x="76200" y="307258"/>
            <a:ext cx="9067800" cy="7620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Review </a:t>
            </a:r>
            <a:r>
              <a:rPr lang="en-US" sz="2000" dirty="0">
                <a:solidFill>
                  <a:srgbClr val="000080"/>
                </a:solidFill>
                <a:latin typeface="Arial" pitchFamily="34" charset="0"/>
              </a:rPr>
              <a:t>(continued)</a:t>
            </a:r>
            <a:br>
              <a:rPr lang="en-US" sz="3200" dirty="0">
                <a:solidFill>
                  <a:srgbClr val="000080"/>
                </a:solidFill>
                <a:latin typeface="Arial" pitchFamily="34" charset="0"/>
              </a:rPr>
            </a:br>
            <a:endParaRPr lang="en-US" sz="2400" dirty="0">
              <a:solidFill>
                <a:schemeClr val="accent2"/>
              </a:solidFill>
              <a:latin typeface="Arial" pitchFamily="34" charset="0"/>
            </a:endParaRPr>
          </a:p>
        </p:txBody>
      </p:sp>
      <p:sp>
        <p:nvSpPr>
          <p:cNvPr id="9220" name="Rectangle 5">
            <a:extLst>
              <a:ext uri="{FF2B5EF4-FFF2-40B4-BE49-F238E27FC236}">
                <a16:creationId xmlns:a16="http://schemas.microsoft.com/office/drawing/2014/main" id="{C630839C-9EE4-56F0-E3B1-913528DA9418}"/>
              </a:ext>
            </a:extLst>
          </p:cNvPr>
          <p:cNvSpPr>
            <a:spLocks noChangeArrowheads="1"/>
          </p:cNvSpPr>
          <p:nvPr/>
        </p:nvSpPr>
        <p:spPr bwMode="auto">
          <a:xfrm>
            <a:off x="762000" y="1766530"/>
            <a:ext cx="7620000" cy="5601533"/>
          </a:xfrm>
          <a:prstGeom prst="rect">
            <a:avLst/>
          </a:prstGeom>
          <a:noFill/>
          <a:ln w="9525">
            <a:noFill/>
            <a:miter lim="800000"/>
            <a:headEnd/>
            <a:tailEnd/>
          </a:ln>
        </p:spPr>
        <p:txBody>
          <a:bodyPr>
            <a:spAutoFit/>
          </a:bodyPr>
          <a:lstStyle/>
          <a:p>
            <a:pPr>
              <a:buFont typeface="Wingdings" pitchFamily="2" charset="2"/>
              <a:buChar char="v"/>
              <a:defRPr/>
            </a:pPr>
            <a:r>
              <a:rPr lang="en-US" sz="1800" b="1" dirty="0">
                <a:solidFill>
                  <a:srgbClr val="000080"/>
                </a:solidFill>
                <a:latin typeface="Arial" charset="0"/>
              </a:rPr>
              <a:t> Fourth Quarter Outlook</a:t>
            </a:r>
          </a:p>
          <a:p>
            <a:pPr lvl="1">
              <a:buFont typeface="Wingdings" pitchFamily="2" charset="2"/>
              <a:buChar char="§"/>
              <a:defRPr/>
            </a:pPr>
            <a:r>
              <a:rPr lang="en-US" sz="1800" dirty="0">
                <a:solidFill>
                  <a:srgbClr val="000080"/>
                </a:solidFill>
                <a:latin typeface="Arial" charset="0"/>
              </a:rPr>
              <a:t>4Q24 high single-digit to low double-digit year-over-year growth. </a:t>
            </a:r>
          </a:p>
          <a:p>
            <a:pPr lvl="1">
              <a:defRPr/>
            </a:pPr>
            <a:endParaRPr lang="en-US" sz="800" dirty="0">
              <a:solidFill>
                <a:srgbClr val="000080"/>
              </a:solidFill>
              <a:latin typeface="Arial" charset="0"/>
            </a:endParaRPr>
          </a:p>
          <a:p>
            <a:pPr lvl="1">
              <a:buFont typeface="Wingdings" pitchFamily="2" charset="2"/>
              <a:buChar char="§"/>
              <a:defRPr/>
            </a:pPr>
            <a:r>
              <a:rPr lang="en-US" sz="1800" dirty="0">
                <a:solidFill>
                  <a:srgbClr val="000080"/>
                </a:solidFill>
                <a:latin typeface="Arial" charset="0"/>
              </a:rPr>
              <a:t>Full year 2024 anticipated to be as forecasted with the only change being in individual regional performance. </a:t>
            </a:r>
          </a:p>
          <a:p>
            <a:pPr lvl="1">
              <a:defRPr/>
            </a:pPr>
            <a:endParaRPr lang="en-US" sz="1800" dirty="0">
              <a:solidFill>
                <a:srgbClr val="000080"/>
              </a:solidFill>
              <a:latin typeface="Arial" charset="0"/>
            </a:endParaRPr>
          </a:p>
          <a:p>
            <a:pPr>
              <a:buFont typeface="Wingdings" pitchFamily="2" charset="2"/>
              <a:buChar char="v"/>
              <a:defRPr/>
            </a:pPr>
            <a:r>
              <a:rPr lang="en-US" sz="1800" b="1" dirty="0">
                <a:solidFill>
                  <a:srgbClr val="000080"/>
                </a:solidFill>
                <a:latin typeface="Arial" charset="0"/>
              </a:rPr>
              <a:t>Best Performing Markets</a:t>
            </a:r>
          </a:p>
          <a:p>
            <a:pPr lvl="1">
              <a:buFont typeface="Wingdings" pitchFamily="2" charset="2"/>
              <a:buChar char="§"/>
              <a:defRPr/>
            </a:pPr>
            <a:r>
              <a:rPr lang="en-US" sz="1800" b="1" dirty="0">
                <a:solidFill>
                  <a:srgbClr val="000080"/>
                </a:solidFill>
                <a:latin typeface="Arial" charset="0"/>
              </a:rPr>
              <a:t>Military</a:t>
            </a:r>
            <a:r>
              <a:rPr lang="en-US" sz="1800" dirty="0">
                <a:solidFill>
                  <a:srgbClr val="000080"/>
                </a:solidFill>
                <a:latin typeface="Arial" charset="0"/>
              </a:rPr>
              <a:t> – Weapon stock replenishment, increase in emerging threats including cyber attacks. Growth in communications, aviation, and ground vehicles. </a:t>
            </a:r>
            <a:r>
              <a:rPr lang="en-US" sz="1800" dirty="0" err="1">
                <a:solidFill>
                  <a:srgbClr val="000080"/>
                </a:solidFill>
                <a:latin typeface="Arial" charset="0"/>
              </a:rPr>
              <a:t>SWaP</a:t>
            </a:r>
            <a:r>
              <a:rPr lang="en-US" sz="1800" dirty="0">
                <a:solidFill>
                  <a:srgbClr val="000080"/>
                </a:solidFill>
                <a:latin typeface="Arial" charset="0"/>
              </a:rPr>
              <a:t> directive.</a:t>
            </a:r>
          </a:p>
          <a:p>
            <a:pPr lvl="1">
              <a:defRPr/>
            </a:pPr>
            <a:endParaRPr lang="en-US" sz="800" dirty="0">
              <a:solidFill>
                <a:srgbClr val="000080"/>
              </a:solidFill>
              <a:latin typeface="Arial" charset="0"/>
            </a:endParaRPr>
          </a:p>
          <a:p>
            <a:pPr lvl="1">
              <a:buFont typeface="Wingdings" pitchFamily="2" charset="2"/>
              <a:buChar char="§"/>
              <a:defRPr/>
            </a:pPr>
            <a:r>
              <a:rPr lang="en-US" sz="1800" b="1" dirty="0">
                <a:solidFill>
                  <a:srgbClr val="000080"/>
                </a:solidFill>
                <a:latin typeface="Arial" charset="0"/>
              </a:rPr>
              <a:t>IT/Data/Computer/Telecom </a:t>
            </a:r>
            <a:r>
              <a:rPr lang="en-US" sz="1800" dirty="0">
                <a:solidFill>
                  <a:srgbClr val="000080"/>
                </a:solidFill>
                <a:latin typeface="Arial" charset="0"/>
              </a:rPr>
              <a:t>– Driven by strong demand for products used in AI applications &amp; data center expansions, as well as machine learning, robotics, and 6G.</a:t>
            </a:r>
          </a:p>
          <a:p>
            <a:pPr lvl="1">
              <a:defRPr/>
            </a:pPr>
            <a:endParaRPr lang="en-US" sz="800" dirty="0">
              <a:solidFill>
                <a:srgbClr val="000080"/>
              </a:solidFill>
              <a:latin typeface="Arial" charset="0"/>
            </a:endParaRPr>
          </a:p>
          <a:p>
            <a:pPr lvl="1">
              <a:buFont typeface="Wingdings" pitchFamily="2" charset="2"/>
              <a:buChar char="§"/>
              <a:defRPr/>
            </a:pPr>
            <a:r>
              <a:rPr lang="en-US" sz="1800" b="1" dirty="0">
                <a:solidFill>
                  <a:srgbClr val="000080"/>
                </a:solidFill>
                <a:latin typeface="Arial" charset="0"/>
              </a:rPr>
              <a:t>Commercial Aviation </a:t>
            </a:r>
            <a:r>
              <a:rPr lang="en-US" sz="1800" dirty="0">
                <a:solidFill>
                  <a:srgbClr val="000080"/>
                </a:solidFill>
                <a:latin typeface="Arial" charset="0"/>
              </a:rPr>
              <a:t>– Although 2024 is the end of recovery years, demand still outweighs production. </a:t>
            </a:r>
          </a:p>
          <a:p>
            <a:pPr lvl="1">
              <a:defRPr/>
            </a:pPr>
            <a:endParaRPr lang="en-US" sz="1800" dirty="0">
              <a:solidFill>
                <a:srgbClr val="000080"/>
              </a:solidFill>
              <a:latin typeface="Arial" charset="0"/>
            </a:endParaRPr>
          </a:p>
          <a:p>
            <a:pPr>
              <a:buFont typeface="Wingdings" pitchFamily="2" charset="2"/>
              <a:buChar char="v"/>
              <a:defRPr/>
            </a:pPr>
            <a:endParaRPr lang="en-US" sz="1800" b="1" dirty="0">
              <a:solidFill>
                <a:srgbClr val="000080"/>
              </a:solidFill>
              <a:latin typeface="Arial" charset="0"/>
            </a:endParaRPr>
          </a:p>
          <a:p>
            <a:pPr lvl="1">
              <a:defRPr/>
            </a:pPr>
            <a:r>
              <a:rPr lang="en-US" sz="1800" dirty="0">
                <a:solidFill>
                  <a:srgbClr val="000080"/>
                </a:solidFill>
                <a:latin typeface="Arial" charset="0"/>
              </a:rPr>
              <a:t>l</a:t>
            </a:r>
          </a:p>
          <a:p>
            <a:pPr lvl="1">
              <a:buFont typeface="Wingdings" pitchFamily="2" charset="2"/>
              <a:buChar char="§"/>
              <a:defRPr/>
            </a:pPr>
            <a:endParaRPr lang="en-US" sz="1800" dirty="0">
              <a:solidFill>
                <a:srgbClr val="000080"/>
              </a:solidFill>
              <a:latin typeface="Arial" charset="0"/>
            </a:endParaRPr>
          </a:p>
        </p:txBody>
      </p:sp>
    </p:spTree>
    <p:extLst>
      <p:ext uri="{BB962C8B-B14F-4D97-AF65-F5344CB8AC3E}">
        <p14:creationId xmlns:p14="http://schemas.microsoft.com/office/powerpoint/2010/main" val="3683833391"/>
      </p:ext>
    </p:extLst>
  </p:cSld>
  <p:clrMapOvr>
    <a:masterClrMapping/>
  </p:clrMapOvr>
  <p:transition spd="slow">
    <p:wipe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B7311-51DB-BFCB-091D-E45A640BB4D6}"/>
            </a:ext>
          </a:extLst>
        </p:cNvPr>
        <p:cNvGrpSpPr/>
        <p:nvPr/>
      </p:nvGrpSpPr>
      <p:grpSpPr>
        <a:xfrm>
          <a:off x="0" y="0"/>
          <a:ext cx="0" cy="0"/>
          <a:chOff x="0" y="0"/>
          <a:chExt cx="0" cy="0"/>
        </a:xfrm>
      </p:grpSpPr>
      <p:pic>
        <p:nvPicPr>
          <p:cNvPr id="24578" name="Picture 2" descr="bishop_wo_globe_new+">
            <a:extLst>
              <a:ext uri="{FF2B5EF4-FFF2-40B4-BE49-F238E27FC236}">
                <a16:creationId xmlns:a16="http://schemas.microsoft.com/office/drawing/2014/main" id="{0C179CF0-D1E9-DD31-278B-1680FFE909ED}"/>
              </a:ext>
            </a:extLst>
          </p:cNvPr>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24579" name="Rectangle 3">
            <a:extLst>
              <a:ext uri="{FF2B5EF4-FFF2-40B4-BE49-F238E27FC236}">
                <a16:creationId xmlns:a16="http://schemas.microsoft.com/office/drawing/2014/main" id="{A5C3C0A3-7A73-BB5B-9B47-35B643D149D7}"/>
              </a:ext>
            </a:extLst>
          </p:cNvPr>
          <p:cNvSpPr>
            <a:spLocks noGrp="1" noChangeArrowheads="1"/>
          </p:cNvSpPr>
          <p:nvPr>
            <p:ph type="title"/>
          </p:nvPr>
        </p:nvSpPr>
        <p:spPr>
          <a:xfrm>
            <a:off x="76200" y="381000"/>
            <a:ext cx="9067800" cy="762000"/>
          </a:xfrm>
          <a:noFill/>
        </p:spPr>
        <p:txBody>
          <a:bodyPr/>
          <a:lstStyle/>
          <a:p>
            <a:pPr eaLnBrk="1" hangingPunct="1"/>
            <a:r>
              <a:rPr lang="en-US" sz="3200" dirty="0">
                <a:solidFill>
                  <a:srgbClr val="000080"/>
                </a:solidFill>
                <a:latin typeface="Arial" pitchFamily="34" charset="0"/>
              </a:rPr>
              <a:t>Global Connector Industry</a:t>
            </a:r>
            <a:br>
              <a:rPr lang="en-US" sz="3200" dirty="0">
                <a:solidFill>
                  <a:srgbClr val="000080"/>
                </a:solidFill>
                <a:latin typeface="Arial" pitchFamily="34" charset="0"/>
              </a:rPr>
            </a:br>
            <a:r>
              <a:rPr lang="en-US" sz="3200" dirty="0">
                <a:solidFill>
                  <a:srgbClr val="000080"/>
                </a:solidFill>
                <a:latin typeface="Arial" pitchFamily="34" charset="0"/>
              </a:rPr>
              <a:t>Review </a:t>
            </a:r>
            <a:r>
              <a:rPr lang="en-US" sz="2000" dirty="0">
                <a:solidFill>
                  <a:srgbClr val="000080"/>
                </a:solidFill>
                <a:latin typeface="Arial" pitchFamily="34" charset="0"/>
              </a:rPr>
              <a:t>(continued)</a:t>
            </a:r>
            <a:br>
              <a:rPr lang="en-US" sz="3200" dirty="0">
                <a:solidFill>
                  <a:srgbClr val="000080"/>
                </a:solidFill>
                <a:latin typeface="Arial" pitchFamily="34" charset="0"/>
              </a:rPr>
            </a:br>
            <a:endParaRPr lang="en-US" sz="2400" dirty="0">
              <a:solidFill>
                <a:schemeClr val="accent2"/>
              </a:solidFill>
              <a:latin typeface="Arial" pitchFamily="34" charset="0"/>
            </a:endParaRPr>
          </a:p>
        </p:txBody>
      </p:sp>
      <p:sp>
        <p:nvSpPr>
          <p:cNvPr id="9220" name="Rectangle 5">
            <a:extLst>
              <a:ext uri="{FF2B5EF4-FFF2-40B4-BE49-F238E27FC236}">
                <a16:creationId xmlns:a16="http://schemas.microsoft.com/office/drawing/2014/main" id="{EF85BD8E-2E01-91B7-37A8-01F04842C786}"/>
              </a:ext>
            </a:extLst>
          </p:cNvPr>
          <p:cNvSpPr>
            <a:spLocks noChangeArrowheads="1"/>
          </p:cNvSpPr>
          <p:nvPr/>
        </p:nvSpPr>
        <p:spPr bwMode="auto">
          <a:xfrm>
            <a:off x="762000" y="1766530"/>
            <a:ext cx="7620000" cy="4431983"/>
          </a:xfrm>
          <a:prstGeom prst="rect">
            <a:avLst/>
          </a:prstGeom>
          <a:noFill/>
          <a:ln w="9525">
            <a:noFill/>
            <a:miter lim="800000"/>
            <a:headEnd/>
            <a:tailEnd/>
          </a:ln>
        </p:spPr>
        <p:txBody>
          <a:bodyPr>
            <a:spAutoFit/>
          </a:bodyPr>
          <a:lstStyle/>
          <a:p>
            <a:pPr>
              <a:buFont typeface="Wingdings" pitchFamily="2" charset="2"/>
              <a:buChar char="v"/>
              <a:defRPr/>
            </a:pPr>
            <a:r>
              <a:rPr lang="en-US" sz="1800" b="1" dirty="0">
                <a:solidFill>
                  <a:srgbClr val="000080"/>
                </a:solidFill>
                <a:latin typeface="Arial" charset="0"/>
              </a:rPr>
              <a:t> Worst Performing Markets</a:t>
            </a:r>
          </a:p>
          <a:p>
            <a:pPr>
              <a:defRPr/>
            </a:pPr>
            <a:endParaRPr lang="en-US" sz="1000" b="1" dirty="0">
              <a:solidFill>
                <a:srgbClr val="000080"/>
              </a:solidFill>
              <a:latin typeface="Arial" charset="0"/>
            </a:endParaRPr>
          </a:p>
          <a:p>
            <a:pPr lvl="1">
              <a:buFont typeface="Wingdings" pitchFamily="2" charset="2"/>
              <a:buChar char="§"/>
              <a:defRPr/>
            </a:pPr>
            <a:r>
              <a:rPr lang="en-US" sz="1800" b="1" dirty="0">
                <a:solidFill>
                  <a:srgbClr val="000080"/>
                </a:solidFill>
                <a:latin typeface="Arial" charset="0"/>
              </a:rPr>
              <a:t>Automotive</a:t>
            </a:r>
            <a:r>
              <a:rPr lang="en-US" sz="1800" dirty="0">
                <a:solidFill>
                  <a:srgbClr val="000080"/>
                </a:solidFill>
                <a:latin typeface="Arial" charset="0"/>
              </a:rPr>
              <a:t> – Previously pent-up demand has been satisfied, high interest rates, and economic uncertainty heavily weighing on current demand. Performance in this sector also influences the industrial sector, which is also not performing as anticipated.</a:t>
            </a:r>
          </a:p>
          <a:p>
            <a:pPr lvl="1">
              <a:defRPr/>
            </a:pPr>
            <a:endParaRPr lang="en-US" sz="1000" dirty="0">
              <a:solidFill>
                <a:srgbClr val="000080"/>
              </a:solidFill>
              <a:latin typeface="Arial" charset="0"/>
            </a:endParaRPr>
          </a:p>
          <a:p>
            <a:pPr lvl="1">
              <a:buFont typeface="Wingdings" pitchFamily="2" charset="2"/>
              <a:buChar char="§"/>
              <a:defRPr/>
            </a:pPr>
            <a:r>
              <a:rPr lang="en-US" sz="1800" b="1" dirty="0">
                <a:solidFill>
                  <a:srgbClr val="000080"/>
                </a:solidFill>
                <a:latin typeface="Arial" charset="0"/>
              </a:rPr>
              <a:t>Industrial</a:t>
            </a:r>
            <a:r>
              <a:rPr lang="en-US" sz="1800" dirty="0">
                <a:solidFill>
                  <a:srgbClr val="000080"/>
                </a:solidFill>
                <a:latin typeface="Arial" charset="0"/>
              </a:rPr>
              <a:t> – Greatly affected by the poor performance in the automotive sector, particularly in Europe. </a:t>
            </a:r>
          </a:p>
          <a:p>
            <a:pPr lvl="1">
              <a:defRPr/>
            </a:pPr>
            <a:endParaRPr lang="en-US" sz="1000" dirty="0">
              <a:solidFill>
                <a:srgbClr val="000080"/>
              </a:solidFill>
              <a:latin typeface="Arial" charset="0"/>
            </a:endParaRPr>
          </a:p>
          <a:p>
            <a:pPr lvl="1">
              <a:buFont typeface="Wingdings" pitchFamily="2" charset="2"/>
              <a:buChar char="§"/>
              <a:defRPr/>
            </a:pPr>
            <a:r>
              <a:rPr lang="en-US" sz="1800" b="1" dirty="0">
                <a:solidFill>
                  <a:srgbClr val="000080"/>
                </a:solidFill>
                <a:latin typeface="Arial" charset="0"/>
              </a:rPr>
              <a:t>Consumer</a:t>
            </a:r>
            <a:r>
              <a:rPr lang="en-US" sz="1800" dirty="0">
                <a:solidFill>
                  <a:srgbClr val="000080"/>
                </a:solidFill>
                <a:latin typeface="Arial" charset="0"/>
              </a:rPr>
              <a:t> – White goods market has slowed. High interest rates, less disposable income, gov’t regulations, and less brand loyalty. Expected to pickup in the next 5-years, with continued adoption of smart appliances.</a:t>
            </a:r>
          </a:p>
          <a:p>
            <a:pPr lvl="1">
              <a:buFont typeface="Wingdings" pitchFamily="2" charset="2"/>
              <a:buChar char="§"/>
              <a:defRPr/>
            </a:pPr>
            <a:endParaRPr lang="en-US" sz="1800" dirty="0">
              <a:solidFill>
                <a:srgbClr val="000080"/>
              </a:solidFill>
              <a:latin typeface="Arial" charset="0"/>
            </a:endParaRPr>
          </a:p>
          <a:p>
            <a:pPr lvl="1">
              <a:defRPr/>
            </a:pPr>
            <a:endParaRPr lang="en-US" sz="1800" dirty="0">
              <a:solidFill>
                <a:srgbClr val="000080"/>
              </a:solidFill>
              <a:latin typeface="Arial" charset="0"/>
            </a:endParaRPr>
          </a:p>
          <a:p>
            <a:pPr lvl="1">
              <a:buFont typeface="Wingdings" pitchFamily="2" charset="2"/>
              <a:buChar char="§"/>
              <a:defRPr/>
            </a:pPr>
            <a:endParaRPr lang="en-US" sz="1800" dirty="0">
              <a:solidFill>
                <a:srgbClr val="000080"/>
              </a:solidFill>
              <a:latin typeface="Arial" charset="0"/>
            </a:endParaRPr>
          </a:p>
        </p:txBody>
      </p:sp>
    </p:spTree>
    <p:extLst>
      <p:ext uri="{BB962C8B-B14F-4D97-AF65-F5344CB8AC3E}">
        <p14:creationId xmlns:p14="http://schemas.microsoft.com/office/powerpoint/2010/main" val="1192665125"/>
      </p:ext>
    </p:extLst>
  </p:cSld>
  <p:clrMapOvr>
    <a:masterClrMapping/>
  </p:clrMapOvr>
  <p:transition spd="slow">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2" descr="bishop_wo_globe_new+"/>
          <p:cNvPicPr>
            <a:picLocks noChangeAspect="1" noChangeArrowheads="1"/>
          </p:cNvPicPr>
          <p:nvPr/>
        </p:nvPicPr>
        <p:blipFill>
          <a:blip r:embed="rId2" cstate="print"/>
          <a:srcRect/>
          <a:stretch>
            <a:fillRect/>
          </a:stretch>
        </p:blipFill>
        <p:spPr bwMode="auto">
          <a:xfrm>
            <a:off x="6019800" y="6019800"/>
            <a:ext cx="2741613" cy="468313"/>
          </a:xfrm>
          <a:prstGeom prst="rect">
            <a:avLst/>
          </a:prstGeom>
          <a:noFill/>
          <a:ln w="9525">
            <a:noFill/>
            <a:miter lim="800000"/>
            <a:headEnd/>
            <a:tailEnd/>
          </a:ln>
        </p:spPr>
      </p:pic>
      <p:sp>
        <p:nvSpPr>
          <p:cNvPr id="4" name="Rectangle 3"/>
          <p:cNvSpPr/>
          <p:nvPr/>
        </p:nvSpPr>
        <p:spPr>
          <a:xfrm>
            <a:off x="1188010" y="363993"/>
            <a:ext cx="6767980" cy="584775"/>
          </a:xfrm>
          <a:prstGeom prst="rect">
            <a:avLst/>
          </a:prstGeom>
        </p:spPr>
        <p:txBody>
          <a:bodyPr wrap="square">
            <a:spAutoFit/>
          </a:bodyPr>
          <a:lstStyle/>
          <a:p>
            <a:pPr algn="ctr">
              <a:defRPr/>
            </a:pPr>
            <a:r>
              <a:rPr lang="en-US" sz="3200" b="1" dirty="0">
                <a:solidFill>
                  <a:srgbClr val="000080"/>
                </a:solidFill>
                <a:latin typeface="Arial" charset="0"/>
                <a:ea typeface="ＭＳ Ｐゴシック" pitchFamily="84" charset="-128"/>
              </a:rPr>
              <a:t>Global Connector Industry 2024</a:t>
            </a:r>
            <a:endParaRPr lang="en-US" sz="3200" b="1" dirty="0">
              <a:latin typeface="Arial" charset="0"/>
              <a:ea typeface="ＭＳ Ｐゴシック" pitchFamily="84" charset="-128"/>
            </a:endParaRPr>
          </a:p>
        </p:txBody>
      </p:sp>
      <p:sp>
        <p:nvSpPr>
          <p:cNvPr id="5" name="TextBox 4"/>
          <p:cNvSpPr txBox="1"/>
          <p:nvPr/>
        </p:nvSpPr>
        <p:spPr>
          <a:xfrm>
            <a:off x="381000" y="1752600"/>
            <a:ext cx="5365764" cy="646331"/>
          </a:xfrm>
          <a:prstGeom prst="rect">
            <a:avLst/>
          </a:prstGeom>
          <a:noFill/>
        </p:spPr>
        <p:txBody>
          <a:bodyPr wrap="none" rtlCol="0">
            <a:spAutoFit/>
          </a:bodyPr>
          <a:lstStyle/>
          <a:p>
            <a:pPr algn="ctr"/>
            <a:r>
              <a:rPr lang="en-US" sz="3600" dirty="0">
                <a:solidFill>
                  <a:srgbClr val="002060"/>
                </a:solidFill>
              </a:rPr>
              <a:t>Bishop &amp; Associates, Inc.</a:t>
            </a:r>
          </a:p>
        </p:txBody>
      </p:sp>
      <p:sp>
        <p:nvSpPr>
          <p:cNvPr id="2" name="TextBox 1">
            <a:extLst>
              <a:ext uri="{FF2B5EF4-FFF2-40B4-BE49-F238E27FC236}">
                <a16:creationId xmlns:a16="http://schemas.microsoft.com/office/drawing/2014/main" id="{0ACF08F7-06C2-EF97-674D-D12575F4435E}"/>
              </a:ext>
            </a:extLst>
          </p:cNvPr>
          <p:cNvSpPr txBox="1"/>
          <p:nvPr/>
        </p:nvSpPr>
        <p:spPr>
          <a:xfrm>
            <a:off x="685800" y="2398931"/>
            <a:ext cx="7772400" cy="3908762"/>
          </a:xfrm>
          <a:prstGeom prst="rect">
            <a:avLst/>
          </a:prstGeom>
          <a:noFill/>
        </p:spPr>
        <p:txBody>
          <a:bodyPr wrap="square" rtlCol="0">
            <a:spAutoFit/>
          </a:bodyPr>
          <a:lstStyle/>
          <a:p>
            <a:pPr marL="342900" indent="-342900">
              <a:lnSpc>
                <a:spcPct val="150000"/>
              </a:lnSpc>
              <a:buFont typeface="Wingdings" panose="05000000000000000000" pitchFamily="2" charset="2"/>
              <a:buChar char="v"/>
            </a:pPr>
            <a:r>
              <a:rPr lang="en-US" dirty="0">
                <a:solidFill>
                  <a:srgbClr val="002060"/>
                </a:solidFill>
              </a:rPr>
              <a:t>Incorporated in 1985</a:t>
            </a:r>
          </a:p>
          <a:p>
            <a:pPr marL="342900" indent="-342900">
              <a:lnSpc>
                <a:spcPct val="150000"/>
              </a:lnSpc>
              <a:buFont typeface="Wingdings" panose="05000000000000000000" pitchFamily="2" charset="2"/>
              <a:buChar char="v"/>
            </a:pPr>
            <a:endParaRPr lang="en-US" sz="800" dirty="0">
              <a:solidFill>
                <a:srgbClr val="002060"/>
              </a:solidFill>
            </a:endParaRPr>
          </a:p>
          <a:p>
            <a:pPr marL="342900" indent="-342900">
              <a:buFont typeface="Wingdings" panose="05000000000000000000" pitchFamily="2" charset="2"/>
              <a:buChar char="v"/>
            </a:pPr>
            <a:r>
              <a:rPr lang="en-US" dirty="0">
                <a:solidFill>
                  <a:srgbClr val="002060"/>
                </a:solidFill>
              </a:rPr>
              <a:t>Market research firm that specializes in the global electronic connector and cable assembly market.</a:t>
            </a:r>
          </a:p>
          <a:p>
            <a:pPr marL="342900" indent="-342900">
              <a:buFont typeface="Wingdings" panose="05000000000000000000" pitchFamily="2" charset="2"/>
              <a:buChar char="v"/>
            </a:pPr>
            <a:endParaRPr lang="en-US" sz="800" dirty="0">
              <a:solidFill>
                <a:srgbClr val="002060"/>
              </a:solidFill>
            </a:endParaRPr>
          </a:p>
          <a:p>
            <a:pPr marL="342900" indent="-342900">
              <a:buFont typeface="Wingdings" panose="05000000000000000000" pitchFamily="2" charset="2"/>
              <a:buChar char="v"/>
            </a:pPr>
            <a:r>
              <a:rPr lang="en-US" dirty="0">
                <a:solidFill>
                  <a:srgbClr val="002060"/>
                </a:solidFill>
              </a:rPr>
              <a:t>Publishes the monthly newsletter, </a:t>
            </a:r>
            <a:r>
              <a:rPr lang="en-US" i="1" dirty="0">
                <a:solidFill>
                  <a:srgbClr val="002060"/>
                </a:solidFill>
              </a:rPr>
              <a:t>The Bishop Report </a:t>
            </a:r>
            <a:r>
              <a:rPr lang="en-US" dirty="0">
                <a:solidFill>
                  <a:srgbClr val="002060"/>
                </a:solidFill>
              </a:rPr>
              <a:t>in addition to news briefs, industry updates, several off-the-shelf market studies analyzing regional and global markets, connector companies and products, and technology trends.</a:t>
            </a:r>
          </a:p>
          <a:p>
            <a:endParaRPr lang="en-US" dirty="0"/>
          </a:p>
        </p:txBody>
      </p:sp>
    </p:spTree>
  </p:cSld>
  <p:clrMapOvr>
    <a:masterClrMapping/>
  </p:clrMapOvr>
  <p:transition spd="slow">
    <p:wedg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756C5-2CC9-8EB4-2DB2-7418F7B10136}"/>
            </a:ext>
          </a:extLst>
        </p:cNvPr>
        <p:cNvGrpSpPr/>
        <p:nvPr/>
      </p:nvGrpSpPr>
      <p:grpSpPr>
        <a:xfrm>
          <a:off x="0" y="0"/>
          <a:ext cx="0" cy="0"/>
          <a:chOff x="0" y="0"/>
          <a:chExt cx="0" cy="0"/>
        </a:xfrm>
      </p:grpSpPr>
      <p:pic>
        <p:nvPicPr>
          <p:cNvPr id="9219" name="Picture 2" descr="bishop_wo_globe_new+">
            <a:extLst>
              <a:ext uri="{FF2B5EF4-FFF2-40B4-BE49-F238E27FC236}">
                <a16:creationId xmlns:a16="http://schemas.microsoft.com/office/drawing/2014/main" id="{EEA04DCC-42D7-2CC8-63FC-2ED653252B43}"/>
              </a:ext>
            </a:extLst>
          </p:cNvPr>
          <p:cNvPicPr>
            <a:picLocks noChangeAspect="1" noChangeArrowheads="1"/>
          </p:cNvPicPr>
          <p:nvPr/>
        </p:nvPicPr>
        <p:blipFill>
          <a:blip r:embed="rId2" cstate="print"/>
          <a:srcRect/>
          <a:stretch>
            <a:fillRect/>
          </a:stretch>
        </p:blipFill>
        <p:spPr bwMode="auto">
          <a:xfrm>
            <a:off x="6019800" y="6019800"/>
            <a:ext cx="2741613" cy="468313"/>
          </a:xfrm>
          <a:prstGeom prst="rect">
            <a:avLst/>
          </a:prstGeom>
          <a:noFill/>
          <a:ln w="9525">
            <a:noFill/>
            <a:miter lim="800000"/>
            <a:headEnd/>
            <a:tailEnd/>
          </a:ln>
        </p:spPr>
      </p:pic>
      <p:sp>
        <p:nvSpPr>
          <p:cNvPr id="4" name="Rectangle 3">
            <a:extLst>
              <a:ext uri="{FF2B5EF4-FFF2-40B4-BE49-F238E27FC236}">
                <a16:creationId xmlns:a16="http://schemas.microsoft.com/office/drawing/2014/main" id="{C4E2779C-2EF8-B28D-243E-D687DB1A5475}"/>
              </a:ext>
            </a:extLst>
          </p:cNvPr>
          <p:cNvSpPr/>
          <p:nvPr/>
        </p:nvSpPr>
        <p:spPr>
          <a:xfrm>
            <a:off x="1676400" y="268069"/>
            <a:ext cx="5715000" cy="584775"/>
          </a:xfrm>
          <a:prstGeom prst="rect">
            <a:avLst/>
          </a:prstGeom>
        </p:spPr>
        <p:txBody>
          <a:bodyPr wrap="square">
            <a:spAutoFit/>
          </a:bodyPr>
          <a:lstStyle/>
          <a:p>
            <a:pPr algn="ctr">
              <a:defRPr/>
            </a:pPr>
            <a:r>
              <a:rPr lang="en-US" sz="3200" b="1" dirty="0">
                <a:solidFill>
                  <a:srgbClr val="000080"/>
                </a:solidFill>
                <a:latin typeface="Arial" charset="0"/>
                <a:ea typeface="ＭＳ Ｐゴシック" pitchFamily="84" charset="-128"/>
              </a:rPr>
              <a:t>Global Connector Industry</a:t>
            </a:r>
            <a:endParaRPr lang="en-US" sz="3200" b="1" dirty="0">
              <a:latin typeface="Arial" charset="0"/>
              <a:ea typeface="ＭＳ Ｐゴシック" pitchFamily="84" charset="-128"/>
            </a:endParaRPr>
          </a:p>
        </p:txBody>
      </p:sp>
      <p:sp>
        <p:nvSpPr>
          <p:cNvPr id="5" name="TextBox 4">
            <a:extLst>
              <a:ext uri="{FF2B5EF4-FFF2-40B4-BE49-F238E27FC236}">
                <a16:creationId xmlns:a16="http://schemas.microsoft.com/office/drawing/2014/main" id="{95A6A22B-F0AC-3E63-60ED-A480D99AAF9D}"/>
              </a:ext>
            </a:extLst>
          </p:cNvPr>
          <p:cNvSpPr txBox="1"/>
          <p:nvPr/>
        </p:nvSpPr>
        <p:spPr>
          <a:xfrm>
            <a:off x="1622313" y="2438400"/>
            <a:ext cx="5899372" cy="1077218"/>
          </a:xfrm>
          <a:prstGeom prst="rect">
            <a:avLst/>
          </a:prstGeom>
          <a:noFill/>
        </p:spPr>
        <p:txBody>
          <a:bodyPr wrap="none" rtlCol="0">
            <a:spAutoFit/>
          </a:bodyPr>
          <a:lstStyle/>
          <a:p>
            <a:pPr algn="ctr"/>
            <a:r>
              <a:rPr lang="en-US" sz="3200" b="1" dirty="0">
                <a:solidFill>
                  <a:srgbClr val="002060"/>
                </a:solidFill>
              </a:rPr>
              <a:t>Global 2023 &amp; 2024</a:t>
            </a:r>
          </a:p>
          <a:p>
            <a:pPr algn="ctr"/>
            <a:r>
              <a:rPr lang="en-US" sz="3200" b="1" dirty="0">
                <a:solidFill>
                  <a:srgbClr val="002060"/>
                </a:solidFill>
              </a:rPr>
              <a:t>Connector Industry Overview</a:t>
            </a:r>
          </a:p>
        </p:txBody>
      </p:sp>
    </p:spTree>
    <p:extLst>
      <p:ext uri="{BB962C8B-B14F-4D97-AF65-F5344CB8AC3E}">
        <p14:creationId xmlns:p14="http://schemas.microsoft.com/office/powerpoint/2010/main" val="393772759"/>
      </p:ext>
    </p:extLst>
  </p:cSld>
  <p:clrMapOvr>
    <a:masterClrMapping/>
  </p:clrMapOvr>
  <p:transition spd="slow">
    <p:wedg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bishop_wo_globe_new+"/>
          <p:cNvPicPr>
            <a:picLocks noChangeAspect="1" noChangeArrowheads="1"/>
          </p:cNvPicPr>
          <p:nvPr/>
        </p:nvPicPr>
        <p:blipFill>
          <a:blip r:embed="rId3" cstate="print"/>
          <a:srcRect/>
          <a:stretch>
            <a:fillRect/>
          </a:stretch>
        </p:blipFill>
        <p:spPr bwMode="auto">
          <a:xfrm>
            <a:off x="6019800" y="6019800"/>
            <a:ext cx="2741613" cy="468312"/>
          </a:xfrm>
          <a:prstGeom prst="rect">
            <a:avLst/>
          </a:prstGeom>
          <a:noFill/>
          <a:ln w="9525">
            <a:noFill/>
            <a:miter lim="800000"/>
            <a:headEnd/>
            <a:tailEnd/>
          </a:ln>
        </p:spPr>
      </p:pic>
      <p:sp>
        <p:nvSpPr>
          <p:cNvPr id="196611" name="Rectangle 3"/>
          <p:cNvSpPr>
            <a:spLocks noGrp="1" noChangeArrowheads="1"/>
          </p:cNvSpPr>
          <p:nvPr>
            <p:ph type="title"/>
          </p:nvPr>
        </p:nvSpPr>
        <p:spPr/>
        <p:txBody>
          <a:bodyPr/>
          <a:lstStyle/>
          <a:p>
            <a:pPr eaLnBrk="1" hangingPunct="1">
              <a:defRPr/>
            </a:pPr>
            <a:r>
              <a:rPr lang="en-US" sz="3200" dirty="0">
                <a:solidFill>
                  <a:srgbClr val="000080"/>
                </a:solidFill>
                <a:latin typeface="Arial" charset="0"/>
              </a:rPr>
              <a:t>Global Connector Industry</a:t>
            </a:r>
            <a:br>
              <a:rPr lang="en-US" sz="3200" dirty="0">
                <a:solidFill>
                  <a:srgbClr val="000080"/>
                </a:solidFill>
                <a:latin typeface="Arial" charset="0"/>
              </a:rPr>
            </a:br>
            <a:r>
              <a:rPr lang="en-US" sz="2400" dirty="0">
                <a:solidFill>
                  <a:srgbClr val="000080"/>
                </a:solidFill>
                <a:latin typeface="Arial" charset="0"/>
              </a:rPr>
              <a:t>5.8% Growth in 2024</a:t>
            </a:r>
            <a:endParaRPr lang="en-US" sz="2400" dirty="0">
              <a:solidFill>
                <a:schemeClr val="accent6"/>
              </a:solidFill>
              <a:latin typeface="Arial" charset="0"/>
            </a:endParaRPr>
          </a:p>
        </p:txBody>
      </p:sp>
      <p:sp>
        <p:nvSpPr>
          <p:cNvPr id="6" name="TextBox 5"/>
          <p:cNvSpPr txBox="1"/>
          <p:nvPr/>
        </p:nvSpPr>
        <p:spPr>
          <a:xfrm>
            <a:off x="4114800" y="3124200"/>
            <a:ext cx="184731" cy="461665"/>
          </a:xfrm>
          <a:prstGeom prst="rect">
            <a:avLst/>
          </a:prstGeom>
          <a:noFill/>
        </p:spPr>
        <p:txBody>
          <a:bodyPr wrap="none" rtlCol="0">
            <a:spAutoFit/>
          </a:bodyPr>
          <a:lstStyle/>
          <a:p>
            <a:endParaRPr lang="en-US" dirty="0"/>
          </a:p>
        </p:txBody>
      </p:sp>
      <p:sp>
        <p:nvSpPr>
          <p:cNvPr id="8" name="TextBox 7"/>
          <p:cNvSpPr txBox="1"/>
          <p:nvPr/>
        </p:nvSpPr>
        <p:spPr>
          <a:xfrm>
            <a:off x="3733800" y="3200400"/>
            <a:ext cx="184731" cy="461665"/>
          </a:xfrm>
          <a:prstGeom prst="rect">
            <a:avLst/>
          </a:prstGeom>
          <a:noFill/>
        </p:spPr>
        <p:txBody>
          <a:bodyPr wrap="none" rtlCol="0">
            <a:spAutoFit/>
          </a:bodyPr>
          <a:lstStyle/>
          <a:p>
            <a:endParaRPr lang="en-US" dirty="0"/>
          </a:p>
        </p:txBody>
      </p:sp>
      <p:pic>
        <p:nvPicPr>
          <p:cNvPr id="4" name="Picture 3">
            <a:extLst>
              <a:ext uri="{FF2B5EF4-FFF2-40B4-BE49-F238E27FC236}">
                <a16:creationId xmlns:a16="http://schemas.microsoft.com/office/drawing/2014/main" id="{1565B16C-26AE-107A-D97F-F5AB445ECEBF}"/>
              </a:ext>
            </a:extLst>
          </p:cNvPr>
          <p:cNvPicPr>
            <a:picLocks noChangeAspect="1"/>
          </p:cNvPicPr>
          <p:nvPr/>
        </p:nvPicPr>
        <p:blipFill>
          <a:blip r:embed="rId4"/>
          <a:stretch>
            <a:fillRect/>
          </a:stretch>
        </p:blipFill>
        <p:spPr>
          <a:xfrm>
            <a:off x="942019" y="2622016"/>
            <a:ext cx="7336162" cy="3306589"/>
          </a:xfrm>
          <a:prstGeom prst="rect">
            <a:avLst/>
          </a:prstGeom>
        </p:spPr>
      </p:pic>
      <p:sp>
        <p:nvSpPr>
          <p:cNvPr id="5" name="TextBox 4">
            <a:extLst>
              <a:ext uri="{FF2B5EF4-FFF2-40B4-BE49-F238E27FC236}">
                <a16:creationId xmlns:a16="http://schemas.microsoft.com/office/drawing/2014/main" id="{2842CD56-3D26-C205-A6A8-4974A85A28F4}"/>
              </a:ext>
            </a:extLst>
          </p:cNvPr>
          <p:cNvSpPr txBox="1"/>
          <p:nvPr/>
        </p:nvSpPr>
        <p:spPr>
          <a:xfrm>
            <a:off x="2480633" y="1659360"/>
            <a:ext cx="4562146" cy="923330"/>
          </a:xfrm>
          <a:prstGeom prst="rect">
            <a:avLst/>
          </a:prstGeom>
          <a:noFill/>
        </p:spPr>
        <p:txBody>
          <a:bodyPr wrap="none" rtlCol="0">
            <a:spAutoFit/>
          </a:bodyPr>
          <a:lstStyle/>
          <a:p>
            <a:pPr algn="ctr"/>
            <a:r>
              <a:rPr lang="en-US" sz="1800" b="1" dirty="0">
                <a:solidFill>
                  <a:srgbClr val="002060"/>
                </a:solidFill>
              </a:rPr>
              <a:t>2023 and 2024F Connector Sales by</a:t>
            </a:r>
          </a:p>
          <a:p>
            <a:pPr algn="ctr"/>
            <a:r>
              <a:rPr lang="en-US" sz="1800" b="1" dirty="0">
                <a:solidFill>
                  <a:srgbClr val="002060"/>
                </a:solidFill>
              </a:rPr>
              <a:t>Region with YOY % Change and Market </a:t>
            </a:r>
          </a:p>
          <a:p>
            <a:pPr algn="ctr"/>
            <a:r>
              <a:rPr lang="en-US" sz="1800" b="1" dirty="0">
                <a:solidFill>
                  <a:srgbClr val="002060"/>
                </a:solidFill>
              </a:rPr>
              <a:t>Share by Region</a:t>
            </a: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bishop_wo_globe_new+"/>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196611" name="Rectangle 3"/>
          <p:cNvSpPr>
            <a:spLocks noGrp="1" noChangeArrowheads="1"/>
          </p:cNvSpPr>
          <p:nvPr>
            <p:ph type="title"/>
          </p:nvPr>
        </p:nvSpPr>
        <p:spPr>
          <a:xfrm>
            <a:off x="0" y="293688"/>
            <a:ext cx="9067800" cy="1066800"/>
          </a:xfrm>
        </p:spPr>
        <p:txBody>
          <a:bodyPr/>
          <a:lstStyle/>
          <a:p>
            <a:pPr eaLnBrk="1" hangingPunct="1">
              <a:defRPr/>
            </a:pPr>
            <a:r>
              <a:rPr lang="en-US" sz="3200" dirty="0">
                <a:solidFill>
                  <a:srgbClr val="000080"/>
                </a:solidFill>
                <a:latin typeface="Arial" charset="0"/>
              </a:rPr>
              <a:t>Global Connector Market </a:t>
            </a:r>
            <a:br>
              <a:rPr lang="en-US" sz="3200" dirty="0">
                <a:solidFill>
                  <a:srgbClr val="000080"/>
                </a:solidFill>
                <a:latin typeface="Arial" charset="0"/>
              </a:rPr>
            </a:br>
            <a:r>
              <a:rPr lang="en-US" sz="2400" dirty="0">
                <a:solidFill>
                  <a:srgbClr val="000080"/>
                </a:solidFill>
                <a:latin typeface="Arial" charset="0"/>
              </a:rPr>
              <a:t>Percent Market Share by Region</a:t>
            </a:r>
            <a:br>
              <a:rPr lang="en-US" sz="2400" dirty="0">
                <a:solidFill>
                  <a:srgbClr val="000080"/>
                </a:solidFill>
                <a:latin typeface="Arial" charset="0"/>
              </a:rPr>
            </a:br>
            <a:r>
              <a:rPr lang="en-US" sz="2400" dirty="0">
                <a:solidFill>
                  <a:srgbClr val="000080"/>
                </a:solidFill>
                <a:latin typeface="Arial" charset="0"/>
              </a:rPr>
              <a:t>2000 to 2024F</a:t>
            </a:r>
            <a:br>
              <a:rPr lang="en-US" sz="2400" dirty="0">
                <a:solidFill>
                  <a:srgbClr val="000080"/>
                </a:solidFill>
                <a:latin typeface="Arial" charset="0"/>
              </a:rPr>
            </a:br>
            <a:endParaRPr lang="en-US" sz="2400" dirty="0">
              <a:solidFill>
                <a:srgbClr val="000080"/>
              </a:solidFill>
              <a:latin typeface="Arial" charset="0"/>
            </a:endParaRPr>
          </a:p>
        </p:txBody>
      </p:sp>
      <p:pic>
        <p:nvPicPr>
          <p:cNvPr id="4" name="Picture 3">
            <a:extLst>
              <a:ext uri="{FF2B5EF4-FFF2-40B4-BE49-F238E27FC236}">
                <a16:creationId xmlns:a16="http://schemas.microsoft.com/office/drawing/2014/main" id="{4293D6CB-48C6-E43A-2B9C-33E65694CF9E}"/>
              </a:ext>
            </a:extLst>
          </p:cNvPr>
          <p:cNvPicPr>
            <a:picLocks noChangeAspect="1"/>
          </p:cNvPicPr>
          <p:nvPr/>
        </p:nvPicPr>
        <p:blipFill>
          <a:blip r:embed="rId4"/>
          <a:stretch>
            <a:fillRect/>
          </a:stretch>
        </p:blipFill>
        <p:spPr>
          <a:xfrm>
            <a:off x="878547" y="1981200"/>
            <a:ext cx="7386906" cy="3886200"/>
          </a:xfrm>
          <a:prstGeom prst="rect">
            <a:avLst/>
          </a:prstGeom>
        </p:spPr>
      </p:pic>
    </p:spTree>
  </p:cSld>
  <p:clrMapOvr>
    <a:masterClrMapping/>
  </p:clrMapOvr>
  <p:transition spd="med">
    <p:blind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F53E4-679D-32D1-3075-8CFE5AB6F15A}"/>
            </a:ext>
          </a:extLst>
        </p:cNvPr>
        <p:cNvGrpSpPr/>
        <p:nvPr/>
      </p:nvGrpSpPr>
      <p:grpSpPr>
        <a:xfrm>
          <a:off x="0" y="0"/>
          <a:ext cx="0" cy="0"/>
          <a:chOff x="0" y="0"/>
          <a:chExt cx="0" cy="0"/>
        </a:xfrm>
      </p:grpSpPr>
      <p:pic>
        <p:nvPicPr>
          <p:cNvPr id="11266" name="Picture 2" descr="bishop_wo_globe_new+">
            <a:extLst>
              <a:ext uri="{FF2B5EF4-FFF2-40B4-BE49-F238E27FC236}">
                <a16:creationId xmlns:a16="http://schemas.microsoft.com/office/drawing/2014/main" id="{9030A7F8-9A3A-3A4F-51CE-8798640257C2}"/>
              </a:ext>
            </a:extLst>
          </p:cNvPr>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196611" name="Rectangle 3">
            <a:extLst>
              <a:ext uri="{FF2B5EF4-FFF2-40B4-BE49-F238E27FC236}">
                <a16:creationId xmlns:a16="http://schemas.microsoft.com/office/drawing/2014/main" id="{C8CFFEF1-C315-B655-1784-577925297D6A}"/>
              </a:ext>
            </a:extLst>
          </p:cNvPr>
          <p:cNvSpPr>
            <a:spLocks noGrp="1" noChangeArrowheads="1"/>
          </p:cNvSpPr>
          <p:nvPr>
            <p:ph type="title"/>
          </p:nvPr>
        </p:nvSpPr>
        <p:spPr>
          <a:xfrm>
            <a:off x="0" y="293688"/>
            <a:ext cx="9067800" cy="1066800"/>
          </a:xfrm>
        </p:spPr>
        <p:txBody>
          <a:bodyPr/>
          <a:lstStyle/>
          <a:p>
            <a:pPr eaLnBrk="1" hangingPunct="1">
              <a:defRPr/>
            </a:pPr>
            <a:r>
              <a:rPr lang="en-US" sz="3200" dirty="0">
                <a:solidFill>
                  <a:srgbClr val="000080"/>
                </a:solidFill>
                <a:latin typeface="Arial" charset="0"/>
              </a:rPr>
              <a:t>Global Connector Market </a:t>
            </a:r>
            <a:br>
              <a:rPr lang="en-US" sz="3200" dirty="0">
                <a:solidFill>
                  <a:srgbClr val="000080"/>
                </a:solidFill>
                <a:latin typeface="Arial" charset="0"/>
              </a:rPr>
            </a:br>
            <a:r>
              <a:rPr lang="en-US" sz="2400" dirty="0">
                <a:solidFill>
                  <a:srgbClr val="000080"/>
                </a:solidFill>
                <a:latin typeface="Arial" charset="0"/>
              </a:rPr>
              <a:t>Percent Market Share by Region</a:t>
            </a:r>
            <a:br>
              <a:rPr lang="en-US" sz="2400" dirty="0">
                <a:solidFill>
                  <a:srgbClr val="000080"/>
                </a:solidFill>
                <a:latin typeface="Arial" charset="0"/>
              </a:rPr>
            </a:br>
            <a:r>
              <a:rPr lang="en-US" sz="2400" dirty="0">
                <a:solidFill>
                  <a:srgbClr val="000080"/>
                </a:solidFill>
                <a:latin typeface="Arial" charset="0"/>
              </a:rPr>
              <a:t>2000 vs. 2024</a:t>
            </a:r>
            <a:br>
              <a:rPr lang="en-US" sz="2400" dirty="0">
                <a:solidFill>
                  <a:srgbClr val="000080"/>
                </a:solidFill>
                <a:latin typeface="Arial" charset="0"/>
              </a:rPr>
            </a:br>
            <a:endParaRPr lang="en-US" sz="2400" dirty="0">
              <a:solidFill>
                <a:srgbClr val="000080"/>
              </a:solidFill>
              <a:latin typeface="Arial" charset="0"/>
            </a:endParaRPr>
          </a:p>
        </p:txBody>
      </p:sp>
      <p:sp>
        <p:nvSpPr>
          <p:cNvPr id="5" name="TextBox 4">
            <a:extLst>
              <a:ext uri="{FF2B5EF4-FFF2-40B4-BE49-F238E27FC236}">
                <a16:creationId xmlns:a16="http://schemas.microsoft.com/office/drawing/2014/main" id="{CDC231D3-D1C5-594E-37BF-BFE6B50A2953}"/>
              </a:ext>
            </a:extLst>
          </p:cNvPr>
          <p:cNvSpPr txBox="1"/>
          <p:nvPr/>
        </p:nvSpPr>
        <p:spPr>
          <a:xfrm>
            <a:off x="6338936" y="1995179"/>
            <a:ext cx="697627" cy="369332"/>
          </a:xfrm>
          <a:prstGeom prst="rect">
            <a:avLst/>
          </a:prstGeom>
          <a:noFill/>
        </p:spPr>
        <p:txBody>
          <a:bodyPr wrap="none" rtlCol="0">
            <a:spAutoFit/>
          </a:bodyPr>
          <a:lstStyle/>
          <a:p>
            <a:r>
              <a:rPr lang="en-US" sz="1800" b="1" dirty="0">
                <a:solidFill>
                  <a:srgbClr val="002060"/>
                </a:solidFill>
              </a:rPr>
              <a:t>2024</a:t>
            </a:r>
          </a:p>
        </p:txBody>
      </p:sp>
      <p:sp>
        <p:nvSpPr>
          <p:cNvPr id="6" name="TextBox 5">
            <a:extLst>
              <a:ext uri="{FF2B5EF4-FFF2-40B4-BE49-F238E27FC236}">
                <a16:creationId xmlns:a16="http://schemas.microsoft.com/office/drawing/2014/main" id="{F0CD4C91-4E42-765A-D31A-DF5C192A056C}"/>
              </a:ext>
            </a:extLst>
          </p:cNvPr>
          <p:cNvSpPr txBox="1"/>
          <p:nvPr/>
        </p:nvSpPr>
        <p:spPr>
          <a:xfrm>
            <a:off x="2102218" y="1995179"/>
            <a:ext cx="697627" cy="369332"/>
          </a:xfrm>
          <a:prstGeom prst="rect">
            <a:avLst/>
          </a:prstGeom>
          <a:noFill/>
        </p:spPr>
        <p:txBody>
          <a:bodyPr wrap="none" rtlCol="0">
            <a:spAutoFit/>
          </a:bodyPr>
          <a:lstStyle/>
          <a:p>
            <a:r>
              <a:rPr lang="en-US" sz="1800" b="1" dirty="0">
                <a:solidFill>
                  <a:srgbClr val="002060"/>
                </a:solidFill>
              </a:rPr>
              <a:t>2000</a:t>
            </a:r>
          </a:p>
        </p:txBody>
      </p:sp>
      <p:graphicFrame>
        <p:nvGraphicFramePr>
          <p:cNvPr id="8" name="Chart 7">
            <a:extLst>
              <a:ext uri="{FF2B5EF4-FFF2-40B4-BE49-F238E27FC236}">
                <a16:creationId xmlns:a16="http://schemas.microsoft.com/office/drawing/2014/main" id="{06C6989F-283C-4F29-A81A-007EC0688BAF}"/>
              </a:ext>
            </a:extLst>
          </p:cNvPr>
          <p:cNvGraphicFramePr>
            <a:graphicFrameLocks/>
          </p:cNvGraphicFramePr>
          <p:nvPr>
            <p:extLst>
              <p:ext uri="{D42A27DB-BD31-4B8C-83A1-F6EECF244321}">
                <p14:modId xmlns:p14="http://schemas.microsoft.com/office/powerpoint/2010/main" val="1362537230"/>
              </p:ext>
            </p:extLst>
          </p:nvPr>
        </p:nvGraphicFramePr>
        <p:xfrm>
          <a:off x="4038600" y="2375547"/>
          <a:ext cx="5105400" cy="34594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hart 13">
            <a:extLst>
              <a:ext uri="{FF2B5EF4-FFF2-40B4-BE49-F238E27FC236}">
                <a16:creationId xmlns:a16="http://schemas.microsoft.com/office/drawing/2014/main" id="{4DB13D2D-6FC5-4EB1-BD7C-9F69823BEFCE}"/>
              </a:ext>
            </a:extLst>
          </p:cNvPr>
          <p:cNvGraphicFramePr>
            <a:graphicFrameLocks/>
          </p:cNvGraphicFramePr>
          <p:nvPr>
            <p:extLst>
              <p:ext uri="{D42A27DB-BD31-4B8C-83A1-F6EECF244321}">
                <p14:modId xmlns:p14="http://schemas.microsoft.com/office/powerpoint/2010/main" val="2063433801"/>
              </p:ext>
            </p:extLst>
          </p:nvPr>
        </p:nvGraphicFramePr>
        <p:xfrm>
          <a:off x="228996" y="2451747"/>
          <a:ext cx="4594860" cy="33832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Chart 14">
            <a:extLst>
              <a:ext uri="{FF2B5EF4-FFF2-40B4-BE49-F238E27FC236}">
                <a16:creationId xmlns:a16="http://schemas.microsoft.com/office/drawing/2014/main" id="{4DB13D2D-6FC5-4EB1-BD7C-9F69823BEFCE}"/>
              </a:ext>
            </a:extLst>
          </p:cNvPr>
          <p:cNvGraphicFramePr>
            <a:graphicFrameLocks/>
          </p:cNvGraphicFramePr>
          <p:nvPr>
            <p:extLst>
              <p:ext uri="{D42A27DB-BD31-4B8C-83A1-F6EECF244321}">
                <p14:modId xmlns:p14="http://schemas.microsoft.com/office/powerpoint/2010/main" val="502605389"/>
              </p:ext>
            </p:extLst>
          </p:nvPr>
        </p:nvGraphicFramePr>
        <p:xfrm>
          <a:off x="4272210" y="2251193"/>
          <a:ext cx="4831080" cy="338328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134620561"/>
      </p:ext>
    </p:extLst>
  </p:cSld>
  <p:clrMapOvr>
    <a:masterClrMapping/>
  </p:clrMapOvr>
  <p:transition spd="med">
    <p:blind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56103-C879-7A1B-222E-EBB189D8F332}"/>
            </a:ext>
          </a:extLst>
        </p:cNvPr>
        <p:cNvGrpSpPr/>
        <p:nvPr/>
      </p:nvGrpSpPr>
      <p:grpSpPr>
        <a:xfrm>
          <a:off x="0" y="0"/>
          <a:ext cx="0" cy="0"/>
          <a:chOff x="0" y="0"/>
          <a:chExt cx="0" cy="0"/>
        </a:xfrm>
      </p:grpSpPr>
      <p:pic>
        <p:nvPicPr>
          <p:cNvPr id="11266" name="Picture 2" descr="bishop_wo_globe_new+">
            <a:extLst>
              <a:ext uri="{FF2B5EF4-FFF2-40B4-BE49-F238E27FC236}">
                <a16:creationId xmlns:a16="http://schemas.microsoft.com/office/drawing/2014/main" id="{481486D8-171F-4D9C-56FA-051D1A65A809}"/>
              </a:ext>
            </a:extLst>
          </p:cNvPr>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196611" name="Rectangle 3">
            <a:extLst>
              <a:ext uri="{FF2B5EF4-FFF2-40B4-BE49-F238E27FC236}">
                <a16:creationId xmlns:a16="http://schemas.microsoft.com/office/drawing/2014/main" id="{EB023A25-C837-0566-66C9-AD1A178AD5D9}"/>
              </a:ext>
            </a:extLst>
          </p:cNvPr>
          <p:cNvSpPr>
            <a:spLocks noGrp="1" noChangeArrowheads="1"/>
          </p:cNvSpPr>
          <p:nvPr>
            <p:ph type="title"/>
          </p:nvPr>
        </p:nvSpPr>
        <p:spPr>
          <a:xfrm>
            <a:off x="0" y="76200"/>
            <a:ext cx="9067800" cy="1066800"/>
          </a:xfrm>
        </p:spPr>
        <p:txBody>
          <a:bodyPr/>
          <a:lstStyle/>
          <a:p>
            <a:pPr eaLnBrk="1" hangingPunct="1">
              <a:defRPr/>
            </a:pPr>
            <a:r>
              <a:rPr lang="en-US" sz="3200" dirty="0">
                <a:solidFill>
                  <a:srgbClr val="000080"/>
                </a:solidFill>
                <a:latin typeface="Arial" charset="0"/>
              </a:rPr>
              <a:t>Global Connector Market </a:t>
            </a:r>
            <a:br>
              <a:rPr lang="en-US" sz="3200" dirty="0">
                <a:solidFill>
                  <a:srgbClr val="000080"/>
                </a:solidFill>
                <a:latin typeface="Arial" charset="0"/>
              </a:rPr>
            </a:br>
            <a:r>
              <a:rPr lang="en-US" sz="2400" dirty="0">
                <a:solidFill>
                  <a:srgbClr val="000080"/>
                </a:solidFill>
                <a:latin typeface="Arial" charset="0"/>
              </a:rPr>
              <a:t>Year-to-Year Change in Sales</a:t>
            </a:r>
            <a:br>
              <a:rPr lang="en-US" sz="2400" dirty="0">
                <a:solidFill>
                  <a:srgbClr val="000080"/>
                </a:solidFill>
                <a:latin typeface="Arial" charset="0"/>
              </a:rPr>
            </a:br>
            <a:r>
              <a:rPr lang="en-US" sz="2400" dirty="0">
                <a:solidFill>
                  <a:srgbClr val="000080"/>
                </a:solidFill>
                <a:latin typeface="Arial" charset="0"/>
              </a:rPr>
              <a:t>1981-2024F</a:t>
            </a:r>
          </a:p>
        </p:txBody>
      </p:sp>
      <p:graphicFrame>
        <p:nvGraphicFramePr>
          <p:cNvPr id="2" name="Chart 1">
            <a:extLst>
              <a:ext uri="{FF2B5EF4-FFF2-40B4-BE49-F238E27FC236}">
                <a16:creationId xmlns:a16="http://schemas.microsoft.com/office/drawing/2014/main" id="{D1B9A349-FDC3-8142-395A-18BD10CCEB37}"/>
              </a:ext>
            </a:extLst>
          </p:cNvPr>
          <p:cNvGraphicFramePr>
            <a:graphicFrameLocks/>
          </p:cNvGraphicFramePr>
          <p:nvPr>
            <p:extLst>
              <p:ext uri="{D42A27DB-BD31-4B8C-83A1-F6EECF244321}">
                <p14:modId xmlns:p14="http://schemas.microsoft.com/office/powerpoint/2010/main" val="3359133330"/>
              </p:ext>
            </p:extLst>
          </p:nvPr>
        </p:nvGraphicFramePr>
        <p:xfrm>
          <a:off x="838200" y="1676400"/>
          <a:ext cx="7751445" cy="4267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58272642"/>
      </p:ext>
    </p:extLst>
  </p:cSld>
  <p:clrMapOvr>
    <a:masterClrMapping/>
  </p:clrMapOvr>
  <p:transition spd="med">
    <p:blind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BA05A-8578-0279-2A1C-792E802A171B}"/>
            </a:ext>
          </a:extLst>
        </p:cNvPr>
        <p:cNvGrpSpPr/>
        <p:nvPr/>
      </p:nvGrpSpPr>
      <p:grpSpPr>
        <a:xfrm>
          <a:off x="0" y="0"/>
          <a:ext cx="0" cy="0"/>
          <a:chOff x="0" y="0"/>
          <a:chExt cx="0" cy="0"/>
        </a:xfrm>
      </p:grpSpPr>
      <p:pic>
        <p:nvPicPr>
          <p:cNvPr id="11266" name="Picture 2" descr="bishop_wo_globe_new+">
            <a:extLst>
              <a:ext uri="{FF2B5EF4-FFF2-40B4-BE49-F238E27FC236}">
                <a16:creationId xmlns:a16="http://schemas.microsoft.com/office/drawing/2014/main" id="{036488A4-EDB6-A0F5-8945-2383A9F1C027}"/>
              </a:ext>
            </a:extLst>
          </p:cNvPr>
          <p:cNvPicPr>
            <a:picLocks noChangeAspect="1" noChangeArrowheads="1"/>
          </p:cNvPicPr>
          <p:nvPr/>
        </p:nvPicPr>
        <p:blipFill>
          <a:blip r:embed="rId3" cstate="print"/>
          <a:srcRect/>
          <a:stretch>
            <a:fillRect/>
          </a:stretch>
        </p:blipFill>
        <p:spPr bwMode="auto">
          <a:xfrm>
            <a:off x="6019800" y="6096000"/>
            <a:ext cx="2741613" cy="468312"/>
          </a:xfrm>
          <a:prstGeom prst="rect">
            <a:avLst/>
          </a:prstGeom>
          <a:noFill/>
          <a:ln w="9525">
            <a:noFill/>
            <a:miter lim="800000"/>
            <a:headEnd/>
            <a:tailEnd/>
          </a:ln>
        </p:spPr>
      </p:pic>
      <p:sp>
        <p:nvSpPr>
          <p:cNvPr id="196611" name="Rectangle 3">
            <a:extLst>
              <a:ext uri="{FF2B5EF4-FFF2-40B4-BE49-F238E27FC236}">
                <a16:creationId xmlns:a16="http://schemas.microsoft.com/office/drawing/2014/main" id="{2D9CC3D0-E291-CE2C-1EC2-930AB468EE73}"/>
              </a:ext>
            </a:extLst>
          </p:cNvPr>
          <p:cNvSpPr>
            <a:spLocks noGrp="1" noChangeArrowheads="1"/>
          </p:cNvSpPr>
          <p:nvPr>
            <p:ph type="title"/>
          </p:nvPr>
        </p:nvSpPr>
        <p:spPr>
          <a:xfrm>
            <a:off x="0" y="76200"/>
            <a:ext cx="9067800" cy="1066800"/>
          </a:xfrm>
        </p:spPr>
        <p:txBody>
          <a:bodyPr/>
          <a:lstStyle/>
          <a:p>
            <a:pPr eaLnBrk="1" hangingPunct="1">
              <a:defRPr/>
            </a:pPr>
            <a:r>
              <a:rPr lang="en-US" sz="3200" dirty="0">
                <a:solidFill>
                  <a:srgbClr val="000080"/>
                </a:solidFill>
                <a:latin typeface="Arial" charset="0"/>
              </a:rPr>
              <a:t>European Connector Market </a:t>
            </a:r>
            <a:br>
              <a:rPr lang="en-US" sz="3200" dirty="0">
                <a:solidFill>
                  <a:srgbClr val="000080"/>
                </a:solidFill>
                <a:latin typeface="Arial" charset="0"/>
              </a:rPr>
            </a:br>
            <a:r>
              <a:rPr lang="en-US" sz="2400" dirty="0">
                <a:solidFill>
                  <a:srgbClr val="000080"/>
                </a:solidFill>
                <a:latin typeface="Arial" charset="0"/>
              </a:rPr>
              <a:t>Year-to-Year Change in Sales</a:t>
            </a:r>
            <a:br>
              <a:rPr lang="en-US" sz="2400" dirty="0">
                <a:solidFill>
                  <a:srgbClr val="000080"/>
                </a:solidFill>
                <a:latin typeface="Arial" charset="0"/>
              </a:rPr>
            </a:br>
            <a:r>
              <a:rPr lang="en-US" sz="2400" dirty="0">
                <a:solidFill>
                  <a:srgbClr val="000080"/>
                </a:solidFill>
                <a:latin typeface="Arial" charset="0"/>
              </a:rPr>
              <a:t>1981-2024F</a:t>
            </a:r>
          </a:p>
        </p:txBody>
      </p:sp>
      <p:graphicFrame>
        <p:nvGraphicFramePr>
          <p:cNvPr id="6" name="Chart 5">
            <a:extLst>
              <a:ext uri="{FF2B5EF4-FFF2-40B4-BE49-F238E27FC236}">
                <a16:creationId xmlns:a16="http://schemas.microsoft.com/office/drawing/2014/main" id="{D1F36CE9-C00B-4304-88AC-02E17434ABF6}"/>
              </a:ext>
            </a:extLst>
          </p:cNvPr>
          <p:cNvGraphicFramePr>
            <a:graphicFrameLocks/>
          </p:cNvGraphicFramePr>
          <p:nvPr>
            <p:extLst>
              <p:ext uri="{D42A27DB-BD31-4B8C-83A1-F6EECF244321}">
                <p14:modId xmlns:p14="http://schemas.microsoft.com/office/powerpoint/2010/main" val="1549440556"/>
              </p:ext>
            </p:extLst>
          </p:nvPr>
        </p:nvGraphicFramePr>
        <p:xfrm>
          <a:off x="457200" y="1828800"/>
          <a:ext cx="7848600" cy="40386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98394458"/>
      </p:ext>
    </p:extLst>
  </p:cSld>
  <p:clrMapOvr>
    <a:masterClrMapping/>
  </p:clrMapOvr>
  <p:transition spd="med">
    <p:blinds/>
  </p:transition>
</p:sld>
</file>

<file path=ppt/theme/theme1.xml><?xml version="1.0" encoding="utf-8"?>
<a:theme xmlns:a="http://schemas.openxmlformats.org/drawingml/2006/main" name="Lightbar">
  <a:themeElements>
    <a:clrScheme name="Lightbar 1">
      <a:dk1>
        <a:srgbClr val="000000"/>
      </a:dk1>
      <a:lt1>
        <a:srgbClr val="B3D1F0"/>
      </a:lt1>
      <a:dk2>
        <a:srgbClr val="1822CD"/>
      </a:dk2>
      <a:lt2>
        <a:srgbClr val="000000"/>
      </a:lt2>
      <a:accent1>
        <a:srgbClr val="3568C7"/>
      </a:accent1>
      <a:accent2>
        <a:srgbClr val="F06157"/>
      </a:accent2>
      <a:accent3>
        <a:srgbClr val="D6E5F6"/>
      </a:accent3>
      <a:accent4>
        <a:srgbClr val="000000"/>
      </a:accent4>
      <a:accent5>
        <a:srgbClr val="AEB9E0"/>
      </a:accent5>
      <a:accent6>
        <a:srgbClr val="D9574E"/>
      </a:accent6>
      <a:hlink>
        <a:srgbClr val="FF9218"/>
      </a:hlink>
      <a:folHlink>
        <a:srgbClr val="CCCCCC"/>
      </a:folHlink>
    </a:clrScheme>
    <a:fontScheme name="Lightbar">
      <a:majorFont>
        <a:latin typeface="Lucida Grande"/>
        <a:ea typeface=""/>
        <a:cs typeface=""/>
      </a:majorFont>
      <a:minorFont>
        <a:latin typeface="Lucida Grand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lnDef>
  </a:objectDefaults>
  <a:extraClrSchemeLst>
    <a:extraClrScheme>
      <a:clrScheme name="Lightbar 1">
        <a:dk1>
          <a:srgbClr val="000000"/>
        </a:dk1>
        <a:lt1>
          <a:srgbClr val="B3D1F0"/>
        </a:lt1>
        <a:dk2>
          <a:srgbClr val="1822CD"/>
        </a:dk2>
        <a:lt2>
          <a:srgbClr val="000000"/>
        </a:lt2>
        <a:accent1>
          <a:srgbClr val="3568C7"/>
        </a:accent1>
        <a:accent2>
          <a:srgbClr val="F06157"/>
        </a:accent2>
        <a:accent3>
          <a:srgbClr val="D6E5F6"/>
        </a:accent3>
        <a:accent4>
          <a:srgbClr val="000000"/>
        </a:accent4>
        <a:accent5>
          <a:srgbClr val="AEB9E0"/>
        </a:accent5>
        <a:accent6>
          <a:srgbClr val="D9574E"/>
        </a:accent6>
        <a:hlink>
          <a:srgbClr val="FF9218"/>
        </a:hlink>
        <a:folHlink>
          <a:srgbClr val="CCCCCC"/>
        </a:folHlink>
      </a:clrScheme>
      <a:clrMap bg1="lt1" tx1="dk1" bg2="lt2" tx2="dk2" accent1="accent1" accent2="accent2" accent3="accent3" accent4="accent4" accent5="accent5" accent6="accent6" hlink="hlink" folHlink="folHlink"/>
    </a:extraClrScheme>
    <a:extraClrScheme>
      <a:clrScheme name="Lightbar 2">
        <a:dk1>
          <a:srgbClr val="000000"/>
        </a:dk1>
        <a:lt1>
          <a:srgbClr val="DCD1EB"/>
        </a:lt1>
        <a:dk2>
          <a:srgbClr val="6C18B0"/>
        </a:dk2>
        <a:lt2>
          <a:srgbClr val="000000"/>
        </a:lt2>
        <a:accent1>
          <a:srgbClr val="9968CC"/>
        </a:accent1>
        <a:accent2>
          <a:srgbClr val="FFAF18"/>
        </a:accent2>
        <a:accent3>
          <a:srgbClr val="EBE5F3"/>
        </a:accent3>
        <a:accent4>
          <a:srgbClr val="000000"/>
        </a:accent4>
        <a:accent5>
          <a:srgbClr val="CAB9E2"/>
        </a:accent5>
        <a:accent6>
          <a:srgbClr val="E79E15"/>
        </a:accent6>
        <a:hlink>
          <a:srgbClr val="1822CD"/>
        </a:hlink>
        <a:folHlink>
          <a:srgbClr val="CCCCCC"/>
        </a:folHlink>
      </a:clrScheme>
      <a:clrMap bg1="lt1" tx1="dk1" bg2="lt2" tx2="dk2" accent1="accent1" accent2="accent2" accent3="accent3" accent4="accent4" accent5="accent5" accent6="accent6" hlink="hlink" folHlink="folHlink"/>
    </a:extraClrScheme>
    <a:extraClrScheme>
      <a:clrScheme name="Lightbar 3">
        <a:dk1>
          <a:srgbClr val="000000"/>
        </a:dk1>
        <a:lt1>
          <a:srgbClr val="EECAE1"/>
        </a:lt1>
        <a:dk2>
          <a:srgbClr val="DC54AD"/>
        </a:dk2>
        <a:lt2>
          <a:srgbClr val="000000"/>
        </a:lt2>
        <a:accent1>
          <a:srgbClr val="DC359C"/>
        </a:accent1>
        <a:accent2>
          <a:srgbClr val="FFAF18"/>
        </a:accent2>
        <a:accent3>
          <a:srgbClr val="F5E1EE"/>
        </a:accent3>
        <a:accent4>
          <a:srgbClr val="000000"/>
        </a:accent4>
        <a:accent5>
          <a:srgbClr val="EBAECB"/>
        </a:accent5>
        <a:accent6>
          <a:srgbClr val="E79E15"/>
        </a:accent6>
        <a:hlink>
          <a:srgbClr val="1822CD"/>
        </a:hlink>
        <a:folHlink>
          <a:srgbClr val="CCCCCC"/>
        </a:folHlink>
      </a:clrScheme>
      <a:clrMap bg1="lt1" tx1="dk1" bg2="lt2" tx2="dk2" accent1="accent1" accent2="accent2" accent3="accent3" accent4="accent4" accent5="accent5" accent6="accent6" hlink="hlink" folHlink="folHlink"/>
    </a:extraClrScheme>
    <a:extraClrScheme>
      <a:clrScheme name="Lightbar 4">
        <a:dk1>
          <a:srgbClr val="000000"/>
        </a:dk1>
        <a:lt1>
          <a:srgbClr val="D7E6C5"/>
        </a:lt1>
        <a:dk2>
          <a:srgbClr val="2F8B20"/>
        </a:dk2>
        <a:lt2>
          <a:srgbClr val="000000"/>
        </a:lt2>
        <a:accent1>
          <a:srgbClr val="7ABA05"/>
        </a:accent1>
        <a:accent2>
          <a:srgbClr val="FFAF18"/>
        </a:accent2>
        <a:accent3>
          <a:srgbClr val="E8F0DF"/>
        </a:accent3>
        <a:accent4>
          <a:srgbClr val="000000"/>
        </a:accent4>
        <a:accent5>
          <a:srgbClr val="BED9AA"/>
        </a:accent5>
        <a:accent6>
          <a:srgbClr val="E79E15"/>
        </a:accent6>
        <a:hlink>
          <a:srgbClr val="1822CD"/>
        </a:hlink>
        <a:folHlink>
          <a:srgbClr val="CCCCCC"/>
        </a:folHlink>
      </a:clrScheme>
      <a:clrMap bg1="lt1" tx1="dk1" bg2="lt2" tx2="dk2" accent1="accent1" accent2="accent2" accent3="accent3" accent4="accent4" accent5="accent5" accent6="accent6" hlink="hlink" folHlink="folHlink"/>
    </a:extraClrScheme>
    <a:extraClrScheme>
      <a:clrScheme name="Lightbar 5">
        <a:dk1>
          <a:srgbClr val="000000"/>
        </a:dk1>
        <a:lt1>
          <a:srgbClr val="F8D1A8"/>
        </a:lt1>
        <a:dk2>
          <a:srgbClr val="FF9218"/>
        </a:dk2>
        <a:lt2>
          <a:srgbClr val="000000"/>
        </a:lt2>
        <a:accent1>
          <a:srgbClr val="FFAF18"/>
        </a:accent1>
        <a:accent2>
          <a:srgbClr val="F06157"/>
        </a:accent2>
        <a:accent3>
          <a:srgbClr val="FBE5D1"/>
        </a:accent3>
        <a:accent4>
          <a:srgbClr val="000000"/>
        </a:accent4>
        <a:accent5>
          <a:srgbClr val="FFD4AB"/>
        </a:accent5>
        <a:accent6>
          <a:srgbClr val="D9574E"/>
        </a:accent6>
        <a:hlink>
          <a:srgbClr val="FF9218"/>
        </a:hlink>
        <a:folHlink>
          <a:srgbClr val="CCCCCC"/>
        </a:folHlink>
      </a:clrScheme>
      <a:clrMap bg1="lt1" tx1="dk1" bg2="lt2" tx2="dk2" accent1="accent1" accent2="accent2" accent3="accent3" accent4="accent4" accent5="accent5" accent6="accent6" hlink="hlink" folHlink="folHlink"/>
    </a:extraClrScheme>
    <a:extraClrScheme>
      <a:clrScheme name="Lightbar 6">
        <a:dk1>
          <a:srgbClr val="000000"/>
        </a:dk1>
        <a:lt1>
          <a:srgbClr val="CCCCCC"/>
        </a:lt1>
        <a:dk2>
          <a:srgbClr val="555555"/>
        </a:dk2>
        <a:lt2>
          <a:srgbClr val="000000"/>
        </a:lt2>
        <a:accent1>
          <a:srgbClr val="AAAAAA"/>
        </a:accent1>
        <a:accent2>
          <a:srgbClr val="888888"/>
        </a:accent2>
        <a:accent3>
          <a:srgbClr val="E2E2E2"/>
        </a:accent3>
        <a:accent4>
          <a:srgbClr val="000000"/>
        </a:accent4>
        <a:accent5>
          <a:srgbClr val="D2D2D2"/>
        </a:accent5>
        <a:accent6>
          <a:srgbClr val="7B7B7B"/>
        </a:accent6>
        <a:hlink>
          <a:srgbClr val="333333"/>
        </a:hlink>
        <a:folHlink>
          <a:srgbClr val="88888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C1F7D01BA02A994B8B70FBA22F4C8E8D" ma:contentTypeVersion="18" ma:contentTypeDescription="Creare un nuovo documento." ma:contentTypeScope="" ma:versionID="978a0ae44b6aa779f5239923fa6857aa">
  <xsd:schema xmlns:xsd="http://www.w3.org/2001/XMLSchema" xmlns:xs="http://www.w3.org/2001/XMLSchema" xmlns:p="http://schemas.microsoft.com/office/2006/metadata/properties" xmlns:ns2="1de3e953-ffda-4443-9921-89372803c187" xmlns:ns3="d64339ba-2c3a-401e-90f0-741686ec6dda" targetNamespace="http://schemas.microsoft.com/office/2006/metadata/properties" ma:root="true" ma:fieldsID="92c70aba8f385dc0fa456980a0bde58b" ns2:_="" ns3:_="">
    <xsd:import namespace="1de3e953-ffda-4443-9921-89372803c187"/>
    <xsd:import namespace="d64339ba-2c3a-401e-90f0-741686ec6dd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de3e953-ffda-4443-9921-89372803c1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Tag immagine" ma:readOnly="false" ma:fieldId="{5cf76f15-5ced-4ddc-b409-7134ff3c332f}" ma:taxonomyMulti="true" ma:sspId="1884cd97-5d7e-42d4-84ff-5bebddcef56a" ma:termSetId="09814cd3-568e-fe90-9814-8d621ff8fb84" ma:anchorId="fba54fb3-c3e1-fe81-a776-ca4b69148c4d" ma:open="true" ma:isKeyword="false">
      <xsd:complexType>
        <xsd:sequence>
          <xsd:element ref="pc:Terms" minOccurs="0" maxOccurs="1"/>
        </xsd:sequence>
      </xsd:complex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64339ba-2c3a-401e-90f0-741686ec6dd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71cf95f8-ce66-4da4-9817-97df7fbaa069}" ma:internalName="TaxCatchAll" ma:showField="CatchAllData" ma:web="d64339ba-2c3a-401e-90f0-741686ec6dda">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64339ba-2c3a-401e-90f0-741686ec6dda" xsi:nil="true"/>
    <lcf76f155ced4ddcb4097134ff3c332f xmlns="1de3e953-ffda-4443-9921-89372803c18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DF04454-64C4-4B5B-81D6-A6470FE99085}"/>
</file>

<file path=customXml/itemProps2.xml><?xml version="1.0" encoding="utf-8"?>
<ds:datastoreItem xmlns:ds="http://schemas.openxmlformats.org/officeDocument/2006/customXml" ds:itemID="{EF603022-53D2-49EB-856A-16B386FDF08F}"/>
</file>

<file path=customXml/itemProps3.xml><?xml version="1.0" encoding="utf-8"?>
<ds:datastoreItem xmlns:ds="http://schemas.openxmlformats.org/officeDocument/2006/customXml" ds:itemID="{F245EDE0-FDBA-4167-9A77-267998FE5910}"/>
</file>

<file path=docProps/app.xml><?xml version="1.0" encoding="utf-8"?>
<Properties xmlns="http://schemas.openxmlformats.org/officeDocument/2006/extended-properties" xmlns:vt="http://schemas.openxmlformats.org/officeDocument/2006/docPropsVTypes">
  <Template>Big Daddy:Applications:Microsoft Office 2004:Templates:Presentations:Designs:Lightbar</Template>
  <TotalTime>23483</TotalTime>
  <Words>1547</Words>
  <Application>Microsoft Office PowerPoint</Application>
  <PresentationFormat>On-screen Show (4:3)</PresentationFormat>
  <Paragraphs>282</Paragraphs>
  <Slides>23</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Cambria Math</vt:lpstr>
      <vt:lpstr>Lucida Grande</vt:lpstr>
      <vt:lpstr>Times</vt:lpstr>
      <vt:lpstr>Wingdings</vt:lpstr>
      <vt:lpstr>Lightbar</vt:lpstr>
      <vt:lpstr>Performance and Trends in the Global Connector Industry</vt:lpstr>
      <vt:lpstr>Global Connector Industry</vt:lpstr>
      <vt:lpstr>PowerPoint Presentation</vt:lpstr>
      <vt:lpstr>PowerPoint Presentation</vt:lpstr>
      <vt:lpstr>Global Connector Industry 5.8% Growth in 2024</vt:lpstr>
      <vt:lpstr>Global Connector Market  Percent Market Share by Region 2000 to 2024F </vt:lpstr>
      <vt:lpstr>Global Connector Market  Percent Market Share by Region 2000 vs. 2024 </vt:lpstr>
      <vt:lpstr>Global Connector Market  Year-to-Year Change in Sales 1981-2024F</vt:lpstr>
      <vt:lpstr>European Connector Market  Year-to-Year Change in Sales 1981-2024F</vt:lpstr>
      <vt:lpstr>Global Connector Market Total World Connector Sales by Equipment Sector 2023 to 2024F with Percent Change </vt:lpstr>
      <vt:lpstr>Global Connector Market European World Connector Sales by Equipment Sector 2023 to 2024F with Percent Change </vt:lpstr>
      <vt:lpstr> Global Connector Market  </vt:lpstr>
      <vt:lpstr>Global Connector Industry  </vt:lpstr>
      <vt:lpstr>Global Connector Industry Key Technology Trends </vt:lpstr>
      <vt:lpstr>Global Connector Industry Key Technology Trends (continued)</vt:lpstr>
      <vt:lpstr>Global Connector Industry Key Technology Trends (continued)</vt:lpstr>
      <vt:lpstr>Global Connector Industry Key Technology Trends (continued)</vt:lpstr>
      <vt:lpstr>Global Connector Industry Key Technology Trends (continued)</vt:lpstr>
      <vt:lpstr>Global Connector Industry Key Technology Trends (continued)</vt:lpstr>
      <vt:lpstr>Global Connector Industry Review</vt:lpstr>
      <vt:lpstr>Global Connector Industry Review (continued) </vt:lpstr>
      <vt:lpstr>Global Connector Industry Review (continued) </vt:lpstr>
      <vt:lpstr>Global Connector Industry Review (continued) </vt:lpstr>
    </vt:vector>
  </TitlesOfParts>
  <Company>Bishop &amp; Associates,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Connector Industry</dc:title>
  <dc:creator>Rick Couto</dc:creator>
  <cp:lastModifiedBy>Lynda Nolen</cp:lastModifiedBy>
  <cp:revision>229</cp:revision>
  <cp:lastPrinted>2007-05-08T21:52:51Z</cp:lastPrinted>
  <dcterms:created xsi:type="dcterms:W3CDTF">2004-06-09T07:07:44Z</dcterms:created>
  <dcterms:modified xsi:type="dcterms:W3CDTF">2024-11-14T19:18:55Z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0x010100C1F7D01BA02A994B8B70FBA22F4C8E8D</vt:lpwstr>
  </property>
  <property fmtid="{D5CDD505-2E9C-101B-9397-08002B2CF9AE}" pid="3" name="MediaServiceImageTags">
    <vt:lpwstr/>
  </property>
</Properties>
</file>