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authors.xml" ContentType="application/vnd.ms-powerpoint.author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2"/>
    <p:sldId id="312" r:id="rId3"/>
  </p:sldIdLst>
  <p:sldSz cx="18288000" cy="10287000"/>
  <p:notesSz cx="6858000" cy="9144000"/>
  <p:embeddedFontLst>
    <p:embeddedFont>
      <p:font typeface="Raleway" panose="020B0503030101060003" pitchFamily="34" charset="77"/>
      <p:regular r:id="rId5"/>
      <p:bold r:id="rId6"/>
      <p:italic r:id="rId7"/>
      <p:boldItalic r:id="rId8"/>
    </p:embeddedFont>
    <p:embeddedFont>
      <p:font typeface="Raleway ExtraBold" panose="020B0503030101060003" pitchFamily="34" charset="77"/>
      <p:bold r:id="rId9"/>
      <p:italic r:id="rId10"/>
      <p:boldItalic r:id="rId11"/>
    </p:embeddedFont>
    <p:embeddedFont>
      <p:font typeface="Raleway ExtraLight" panose="020B0303030101060003" pitchFamily="34" charset="77"/>
      <p:regular r:id="rId12"/>
      <p: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B036D42-360D-D876-9EE5-7842ECC64C49}" name="Gianmarco Lanza" initials="GL" userId="S::g.lanza@fae.technology::bc666d8b-cfb2-4c50-a966-ab39924fd2c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82" autoAdjust="0"/>
    <p:restoredTop sz="94605" autoAdjust="0"/>
  </p:normalViewPr>
  <p:slideViewPr>
    <p:cSldViewPr>
      <p:cViewPr>
        <p:scale>
          <a:sx n="57" d="100"/>
          <a:sy n="57" d="100"/>
        </p:scale>
        <p:origin x="1464" y="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19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50778-79FE-344B-977B-E3DD822619F7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F2242-1DA8-A147-8941-FE04A56070D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9700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F2242-1DA8-A147-8941-FE04A56070D7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4207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D970F78D-4423-0514-7B21-63595ACB27D8}"/>
              </a:ext>
            </a:extLst>
          </p:cNvPr>
          <p:cNvSpPr txBox="1"/>
          <p:nvPr/>
        </p:nvSpPr>
        <p:spPr>
          <a:xfrm>
            <a:off x="1447800" y="2169206"/>
            <a:ext cx="14568565" cy="18303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486"/>
              </a:lnSpc>
            </a:pPr>
            <a:r>
              <a:rPr lang="en-US" sz="6600" b="1" dirty="0">
                <a:solidFill>
                  <a:schemeClr val="bg1"/>
                </a:solidFill>
                <a:latin typeface="Raleway ExtraBold" panose="020B0503030101060003" pitchFamily="34" charset="77"/>
              </a:rPr>
              <a:t>MADE IN ITALY </a:t>
            </a:r>
            <a:r>
              <a:rPr lang="en-US" sz="6600" b="1" dirty="0">
                <a:solidFill>
                  <a:srgbClr val="00B0F0"/>
                </a:solidFill>
                <a:latin typeface="Raleway ExtraBold" panose="020B0503030101060003" pitchFamily="34" charset="77"/>
              </a:rPr>
              <a:t>FAST</a:t>
            </a:r>
          </a:p>
          <a:p>
            <a:pPr>
              <a:lnSpc>
                <a:spcPts val="7486"/>
              </a:lnSpc>
            </a:pPr>
            <a:r>
              <a:rPr lang="en-US" sz="4800" dirty="0">
                <a:solidFill>
                  <a:srgbClr val="00B0F0"/>
                </a:solidFill>
                <a:latin typeface="Raleway ExtraLight" panose="020B0303030101060003" pitchFamily="34" charset="77"/>
              </a:rPr>
              <a:t>Accelerare l'Innovazione per generare competitività.</a:t>
            </a:r>
          </a:p>
        </p:txBody>
      </p:sp>
      <p:sp>
        <p:nvSpPr>
          <p:cNvPr id="14" name="TextBox 3">
            <a:extLst>
              <a:ext uri="{FF2B5EF4-FFF2-40B4-BE49-F238E27FC236}">
                <a16:creationId xmlns:a16="http://schemas.microsoft.com/office/drawing/2014/main" id="{C143F700-6AC8-1887-2F73-7CA224C5CA9C}"/>
              </a:ext>
            </a:extLst>
          </p:cNvPr>
          <p:cNvSpPr txBox="1"/>
          <p:nvPr/>
        </p:nvSpPr>
        <p:spPr>
          <a:xfrm>
            <a:off x="8458200" y="6968543"/>
            <a:ext cx="10693776" cy="8317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486"/>
              </a:lnSpc>
            </a:pPr>
            <a:r>
              <a:rPr lang="en-US" sz="3200" b="1" dirty="0">
                <a:solidFill>
                  <a:schemeClr val="bg1"/>
                </a:solidFill>
                <a:latin typeface="Raleway" panose="020B0503030101060003" pitchFamily="34" charset="77"/>
              </a:rPr>
              <a:t>Gianmarco Lanza </a:t>
            </a:r>
            <a:r>
              <a:rPr lang="en-US" sz="3200" dirty="0">
                <a:solidFill>
                  <a:schemeClr val="bg1"/>
                </a:solidFill>
                <a:latin typeface="Raleway ExtraLight" panose="020B0303030101060003" pitchFamily="34" charset="77"/>
              </a:rPr>
              <a:t>|</a:t>
            </a:r>
          </a:p>
        </p:txBody>
      </p:sp>
      <p:sp>
        <p:nvSpPr>
          <p:cNvPr id="15" name="TextBox 3">
            <a:extLst>
              <a:ext uri="{FF2B5EF4-FFF2-40B4-BE49-F238E27FC236}">
                <a16:creationId xmlns:a16="http://schemas.microsoft.com/office/drawing/2014/main" id="{ABFA4390-26BB-3F15-3755-CB39B5A92CF5}"/>
              </a:ext>
            </a:extLst>
          </p:cNvPr>
          <p:cNvSpPr txBox="1"/>
          <p:nvPr/>
        </p:nvSpPr>
        <p:spPr>
          <a:xfrm>
            <a:off x="8458200" y="8172453"/>
            <a:ext cx="11118127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Raleway ExtraBold" panose="020B0503030101060003" pitchFamily="34" charset="77"/>
              </a:rPr>
              <a:t>ELETTRONICA AV| </a:t>
            </a:r>
            <a:r>
              <a:rPr lang="en-US" sz="2800" dirty="0">
                <a:solidFill>
                  <a:srgbClr val="00B0F0"/>
                </a:solidFill>
                <a:latin typeface="Raleway ExtraLight" panose="020B0303030101060003" pitchFamily="34" charset="77"/>
              </a:rPr>
              <a:t>Industrial electronic market summit</a:t>
            </a:r>
          </a:p>
          <a:p>
            <a:r>
              <a:rPr lang="en-US" sz="2800" dirty="0">
                <a:solidFill>
                  <a:schemeClr val="bg1"/>
                </a:solidFill>
                <a:latin typeface="Raleway ExtraLight" panose="020B0303030101060003" pitchFamily="34" charset="77"/>
              </a:rPr>
              <a:t>Milano | 25.11.2024</a:t>
            </a:r>
            <a:endParaRPr lang="en-US" sz="2800" dirty="0">
              <a:solidFill>
                <a:schemeClr val="bg1"/>
              </a:solidFill>
              <a:latin typeface="Raleway ExtraLight" panose="020B0303030101060003" pitchFamily="34" charset="77"/>
              <a:cs typeface="Arial" panose="020B0604020202020204" pitchFamily="34" charset="0"/>
            </a:endParaRPr>
          </a:p>
        </p:txBody>
      </p:sp>
      <p:sp>
        <p:nvSpPr>
          <p:cNvPr id="2" name="Freeform 5">
            <a:extLst>
              <a:ext uri="{FF2B5EF4-FFF2-40B4-BE49-F238E27FC236}">
                <a16:creationId xmlns:a16="http://schemas.microsoft.com/office/drawing/2014/main" id="{03A51BF0-29DB-8B0E-68F3-1B8406F76446}"/>
              </a:ext>
            </a:extLst>
          </p:cNvPr>
          <p:cNvSpPr/>
          <p:nvPr/>
        </p:nvSpPr>
        <p:spPr>
          <a:xfrm>
            <a:off x="11963400" y="6968543"/>
            <a:ext cx="1600200" cy="1203910"/>
          </a:xfrm>
          <a:custGeom>
            <a:avLst/>
            <a:gdLst/>
            <a:ahLst/>
            <a:cxnLst/>
            <a:rect l="l" t="t" r="r" b="b"/>
            <a:pathLst>
              <a:path w="2968615" h="2225205">
                <a:moveTo>
                  <a:pt x="0" y="0"/>
                </a:moveTo>
                <a:lnTo>
                  <a:pt x="2968615" y="0"/>
                </a:lnTo>
                <a:lnTo>
                  <a:pt x="2968615" y="2225206"/>
                </a:lnTo>
                <a:lnTo>
                  <a:pt x="0" y="22252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pic>
        <p:nvPicPr>
          <p:cNvPr id="18" name="Immagine 17" descr="Immagine che contiene Viso umano, vestiti, persona, uomo&#10;&#10;Descrizione generata automaticamente">
            <a:extLst>
              <a:ext uri="{FF2B5EF4-FFF2-40B4-BE49-F238E27FC236}">
                <a16:creationId xmlns:a16="http://schemas.microsoft.com/office/drawing/2014/main" id="{D520A229-F17A-278C-1B45-3D5458E69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105" y="6274368"/>
            <a:ext cx="4293134" cy="3686852"/>
          </a:xfrm>
          <a:prstGeom prst="rect">
            <a:avLst/>
          </a:prstGeom>
        </p:spPr>
      </p:pic>
      <p:sp>
        <p:nvSpPr>
          <p:cNvPr id="19" name="Cornice 18">
            <a:extLst>
              <a:ext uri="{FF2B5EF4-FFF2-40B4-BE49-F238E27FC236}">
                <a16:creationId xmlns:a16="http://schemas.microsoft.com/office/drawing/2014/main" id="{633F06A8-5FC0-626D-5E36-5E2C87886D0E}"/>
              </a:ext>
            </a:extLst>
          </p:cNvPr>
          <p:cNvSpPr/>
          <p:nvPr/>
        </p:nvSpPr>
        <p:spPr>
          <a:xfrm>
            <a:off x="3631666" y="5682599"/>
            <a:ext cx="4750334" cy="4278621"/>
          </a:xfrm>
          <a:prstGeom prst="frame">
            <a:avLst>
              <a:gd name="adj1" fmla="val 22549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BA511B-AE43-3FC9-BCE3-45CF8D97E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2875D0D6-D5DB-EC58-0ED5-DF3632BE2E5C}"/>
              </a:ext>
            </a:extLst>
          </p:cNvPr>
          <p:cNvSpPr txBox="1"/>
          <p:nvPr/>
        </p:nvSpPr>
        <p:spPr>
          <a:xfrm>
            <a:off x="1524000" y="3275027"/>
            <a:ext cx="14568565" cy="18303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486"/>
              </a:lnSpc>
            </a:pPr>
            <a:r>
              <a:rPr lang="en-US" sz="6600" b="1" dirty="0">
                <a:solidFill>
                  <a:schemeClr val="bg1"/>
                </a:solidFill>
                <a:latin typeface="Raleway ExtraBold" panose="020B0503030101060003" pitchFamily="34" charset="77"/>
              </a:rPr>
              <a:t>MADE IN ITALY </a:t>
            </a:r>
            <a:r>
              <a:rPr lang="en-US" sz="6600" b="1" dirty="0">
                <a:solidFill>
                  <a:srgbClr val="00B0F0"/>
                </a:solidFill>
                <a:latin typeface="Raleway ExtraBold" panose="020B0503030101060003" pitchFamily="34" charset="77"/>
              </a:rPr>
              <a:t>FAST</a:t>
            </a:r>
          </a:p>
          <a:p>
            <a:pPr>
              <a:lnSpc>
                <a:spcPts val="7486"/>
              </a:lnSpc>
            </a:pPr>
            <a:r>
              <a:rPr lang="en-US" sz="4800" dirty="0">
                <a:solidFill>
                  <a:schemeClr val="bg1"/>
                </a:solidFill>
                <a:latin typeface="Raleway ExtraLight" panose="020B0303030101060003" pitchFamily="34" charset="77"/>
              </a:rPr>
              <a:t>Accelerare l'Innovazione per generare competitività</a:t>
            </a:r>
            <a:r>
              <a:rPr lang="en-US" sz="4800" dirty="0">
                <a:solidFill>
                  <a:srgbClr val="00B0F0"/>
                </a:solidFill>
                <a:latin typeface="Raleway ExtraLight" panose="020B0303030101060003" pitchFamily="34" charset="77"/>
              </a:rPr>
              <a:t>.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A0193901-6084-0A4B-F95C-403BFFBFAA76}"/>
              </a:ext>
            </a:extLst>
          </p:cNvPr>
          <p:cNvSpPr/>
          <p:nvPr/>
        </p:nvSpPr>
        <p:spPr>
          <a:xfrm>
            <a:off x="7578436" y="7208613"/>
            <a:ext cx="3131128" cy="2299932"/>
          </a:xfrm>
          <a:custGeom>
            <a:avLst/>
            <a:gdLst/>
            <a:ahLst/>
            <a:cxnLst/>
            <a:rect l="l" t="t" r="r" b="b"/>
            <a:pathLst>
              <a:path w="2968615" h="2225205">
                <a:moveTo>
                  <a:pt x="0" y="0"/>
                </a:moveTo>
                <a:lnTo>
                  <a:pt x="2968615" y="0"/>
                </a:lnTo>
                <a:lnTo>
                  <a:pt x="2968615" y="2225206"/>
                </a:lnTo>
                <a:lnTo>
                  <a:pt x="0" y="22252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3606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1F7D01BA02A994B8B70FBA22F4C8E8D" ma:contentTypeVersion="18" ma:contentTypeDescription="Creare un nuovo documento." ma:contentTypeScope="" ma:versionID="978a0ae44b6aa779f5239923fa6857aa">
  <xsd:schema xmlns:xsd="http://www.w3.org/2001/XMLSchema" xmlns:xs="http://www.w3.org/2001/XMLSchema" xmlns:p="http://schemas.microsoft.com/office/2006/metadata/properties" xmlns:ns2="1de3e953-ffda-4443-9921-89372803c187" xmlns:ns3="d64339ba-2c3a-401e-90f0-741686ec6dda" targetNamespace="http://schemas.microsoft.com/office/2006/metadata/properties" ma:root="true" ma:fieldsID="92c70aba8f385dc0fa456980a0bde58b" ns2:_="" ns3:_="">
    <xsd:import namespace="1de3e953-ffda-4443-9921-89372803c187"/>
    <xsd:import namespace="d64339ba-2c3a-401e-90f0-741686ec6d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3e953-ffda-4443-9921-89372803c1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Tag immagine" ma:readOnly="false" ma:fieldId="{5cf76f15-5ced-4ddc-b409-7134ff3c332f}" ma:taxonomyMulti="true" ma:sspId="1884cd97-5d7e-42d4-84ff-5bebddcef5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4339ba-2c3a-401e-90f0-741686ec6dda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71cf95f8-ce66-4da4-9817-97df7fbaa069}" ma:internalName="TaxCatchAll" ma:showField="CatchAllData" ma:web="d64339ba-2c3a-401e-90f0-741686ec6d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64339ba-2c3a-401e-90f0-741686ec6dda" xsi:nil="true"/>
    <lcf76f155ced4ddcb4097134ff3c332f xmlns="1de3e953-ffda-4443-9921-89372803c18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558C623-DCD1-4555-826D-61501B41D285}"/>
</file>

<file path=customXml/itemProps2.xml><?xml version="1.0" encoding="utf-8"?>
<ds:datastoreItem xmlns:ds="http://schemas.openxmlformats.org/officeDocument/2006/customXml" ds:itemID="{864B1A75-D208-438B-A55A-565706DCB16A}"/>
</file>

<file path=customXml/itemProps3.xml><?xml version="1.0" encoding="utf-8"?>
<ds:datastoreItem xmlns:ds="http://schemas.openxmlformats.org/officeDocument/2006/customXml" ds:itemID="{2DC46343-BC72-45E4-A124-90D7141ADEB1}"/>
</file>

<file path=docProps/app.xml><?xml version="1.0" encoding="utf-8"?>
<Properties xmlns="http://schemas.openxmlformats.org/officeDocument/2006/extended-properties" xmlns:vt="http://schemas.openxmlformats.org/officeDocument/2006/docPropsVTypes">
  <TotalTime>25291</TotalTime>
  <Words>34</Words>
  <Application>Microsoft Macintosh PowerPoint</Application>
  <PresentationFormat>Personalizzato</PresentationFormat>
  <Paragraphs>8</Paragraphs>
  <Slides>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8" baseType="lpstr">
      <vt:lpstr>Arial</vt:lpstr>
      <vt:lpstr>Raleway</vt:lpstr>
      <vt:lpstr>Raleway ExtraLight</vt:lpstr>
      <vt:lpstr>Calibri</vt:lpstr>
      <vt:lpstr>Raleway ExtraBold</vt:lpstr>
      <vt:lpstr>Office Theme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Engineering</dc:title>
  <cp:lastModifiedBy>Gianmarco Lanza</cp:lastModifiedBy>
  <cp:revision>19</cp:revision>
  <dcterms:created xsi:type="dcterms:W3CDTF">2006-08-16T00:00:00Z</dcterms:created>
  <dcterms:modified xsi:type="dcterms:W3CDTF">2024-11-22T12:47:37Z</dcterms:modified>
  <dc:identifier>DAFs_sHWTvY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0x010100C1F7D01BA02A994B8B70FBA22F4C8E8D</vt:lpwstr>
  </property>
</Properties>
</file>